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361A8-6190-4E3D-8B51-491E896FFC26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EB38-DFB8-433C-A840-ABEE5FF8DE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Jan Adam </a:t>
            </a:r>
            <a:r>
              <a:rPr lang="en-US" dirty="0" err="1" smtClean="0">
                <a:latin typeface="Arial Black" pitchFamily="34" charset="0"/>
              </a:rPr>
              <a:t>Rayman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Er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kommt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zur</a:t>
            </a:r>
            <a:r>
              <a:rPr lang="en-US" dirty="0" smtClean="0">
                <a:latin typeface="Arial Black" pitchFamily="34" charset="0"/>
              </a:rPr>
              <a:t> Welt…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 23. </a:t>
            </a:r>
            <a:r>
              <a:rPr lang="sk-SK" dirty="0" err="1"/>
              <a:t>A</a:t>
            </a:r>
            <a:r>
              <a:rPr lang="en-US" dirty="0" smtClean="0"/>
              <a:t>pr</a:t>
            </a:r>
            <a:r>
              <a:rPr lang="sk-SK" dirty="0" smtClean="0"/>
              <a:t>i</a:t>
            </a:r>
            <a:r>
              <a:rPr lang="en-US" dirty="0" smtClean="0"/>
              <a:t>l 1690, </a:t>
            </a:r>
            <a:r>
              <a:rPr lang="en-US" dirty="0" err="1" smtClean="0"/>
              <a:t>Prešov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Vater</a:t>
            </a:r>
            <a:r>
              <a:rPr lang="en-US" dirty="0" smtClean="0"/>
              <a:t> – </a:t>
            </a:r>
            <a:r>
              <a:rPr lang="en-US" dirty="0" err="1" smtClean="0"/>
              <a:t>Ján</a:t>
            </a:r>
            <a:r>
              <a:rPr lang="en-US" dirty="0" smtClean="0"/>
              <a:t> </a:t>
            </a:r>
            <a:r>
              <a:rPr lang="en-US" dirty="0" err="1" smtClean="0"/>
              <a:t>Rayman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Mutter – </a:t>
            </a:r>
            <a:r>
              <a:rPr lang="en-US" dirty="0" err="1" smtClean="0"/>
              <a:t>Alžbeta</a:t>
            </a:r>
            <a:r>
              <a:rPr lang="en-US" dirty="0" smtClean="0"/>
              <a:t> </a:t>
            </a:r>
            <a:r>
              <a:rPr lang="en-US" dirty="0" err="1" smtClean="0"/>
              <a:t>Rayman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276600"/>
            <a:ext cx="3424994" cy="2571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Sein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Leben</a:t>
            </a:r>
            <a:r>
              <a:rPr lang="en-US" dirty="0" smtClean="0">
                <a:latin typeface="Arial Black" pitchFamily="34" charset="0"/>
              </a:rPr>
              <a:t> 1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err="1" smtClean="0"/>
              <a:t>Studieren</a:t>
            </a:r>
            <a:r>
              <a:rPr lang="en-US" dirty="0" smtClean="0"/>
              <a:t>: in Pre</a:t>
            </a:r>
            <a:r>
              <a:rPr lang="sk-SK" dirty="0" smtClean="0"/>
              <a:t>šov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      in den </a:t>
            </a:r>
            <a:r>
              <a:rPr lang="en-US" dirty="0" err="1" smtClean="0"/>
              <a:t>Niederlande</a:t>
            </a:r>
            <a:r>
              <a:rPr lang="en-US" dirty="0" smtClean="0"/>
              <a:t> –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endParaRPr lang="en-US" dirty="0" smtClean="0"/>
          </a:p>
          <a:p>
            <a:pPr marL="514350" indent="-514350">
              <a:buNone/>
            </a:pPr>
            <a:endParaRPr lang="sk-SK" dirty="0" smtClean="0"/>
          </a:p>
          <a:p>
            <a:pPr marL="514350" indent="-514350">
              <a:buNone/>
            </a:pPr>
            <a:r>
              <a:rPr lang="sk-SK" dirty="0" smtClean="0"/>
              <a:t>Berufen</a:t>
            </a:r>
            <a:r>
              <a:rPr lang="en-US" dirty="0" smtClean="0"/>
              <a:t>: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Artz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      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Pharmazeut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      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Polyhistor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581400"/>
            <a:ext cx="2381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Black" pitchFamily="34" charset="0"/>
              </a:rPr>
              <a:t>Sein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Leben</a:t>
            </a:r>
            <a:r>
              <a:rPr lang="en-US" dirty="0" smtClean="0">
                <a:latin typeface="Arial Black" pitchFamily="34" charset="0"/>
              </a:rPr>
              <a:t> 2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Frau: </a:t>
            </a:r>
            <a:r>
              <a:rPr lang="en-US" dirty="0" err="1" smtClean="0"/>
              <a:t>Žofia</a:t>
            </a:r>
            <a:r>
              <a:rPr lang="en-US" dirty="0" smtClean="0"/>
              <a:t> </a:t>
            </a:r>
            <a:r>
              <a:rPr lang="en-US" dirty="0" err="1" smtClean="0"/>
              <a:t>Wachsmannova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7 </a:t>
            </a:r>
            <a:r>
              <a:rPr lang="en-US" dirty="0" err="1" smtClean="0"/>
              <a:t>Kindern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zeigt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Virus </a:t>
            </a:r>
            <a:r>
              <a:rPr lang="en-US" dirty="0" err="1" smtClean="0"/>
              <a:t>ein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† 23. </a:t>
            </a:r>
            <a:r>
              <a:rPr lang="sk-SK" dirty="0"/>
              <a:t>A</a:t>
            </a:r>
            <a:r>
              <a:rPr lang="en-US" dirty="0" smtClean="0"/>
              <a:t>pr</a:t>
            </a:r>
            <a:r>
              <a:rPr lang="sk-SK" smtClean="0"/>
              <a:t>i</a:t>
            </a:r>
            <a:r>
              <a:rPr lang="en-US" smtClean="0"/>
              <a:t>l </a:t>
            </a:r>
            <a:r>
              <a:rPr lang="en-US" dirty="0" smtClean="0"/>
              <a:t>1770, </a:t>
            </a:r>
            <a:r>
              <a:rPr lang="en-US" dirty="0" err="1" smtClean="0"/>
              <a:t>Prešov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4297522" cy="2905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Und </a:t>
            </a:r>
            <a:r>
              <a:rPr lang="en-US" dirty="0" err="1" smtClean="0">
                <a:latin typeface="Arial Black" pitchFamily="34" charset="0"/>
              </a:rPr>
              <a:t>Heute</a:t>
            </a:r>
            <a:r>
              <a:rPr lang="sk-SK" dirty="0" smtClean="0">
                <a:latin typeface="Arial Black" pitchFamily="34" charset="0"/>
              </a:rPr>
              <a:t> ?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GJAR</a:t>
            </a:r>
          </a:p>
          <a:p>
            <a:endParaRPr lang="sk-SK" dirty="0"/>
          </a:p>
          <a:p>
            <a:r>
              <a:rPr lang="sk-SK" dirty="0" smtClean="0"/>
              <a:t>Krankenhaus von JAR</a:t>
            </a:r>
          </a:p>
          <a:p>
            <a:endParaRPr lang="sk-SK" dirty="0"/>
          </a:p>
          <a:p>
            <a:r>
              <a:rPr lang="sk-SK" dirty="0" smtClean="0"/>
              <a:t>Die Strasse von JAR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752600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Arial Black" pitchFamily="34" charset="0"/>
              </a:rPr>
              <a:t>Danke Fu</a:t>
            </a:r>
            <a:r>
              <a:rPr lang="en-US" dirty="0" smtClean="0">
                <a:latin typeface="Arial Black" pitchFamily="34" charset="0"/>
              </a:rPr>
              <a:t>(</a:t>
            </a:r>
            <a:r>
              <a:rPr lang="en-US" dirty="0" err="1" smtClean="0">
                <a:latin typeface="Arial Black" pitchFamily="34" charset="0"/>
              </a:rPr>
              <a:t>prehlasky</a:t>
            </a:r>
            <a:r>
              <a:rPr lang="en-US" dirty="0" smtClean="0">
                <a:latin typeface="Arial Black" pitchFamily="34" charset="0"/>
              </a:rPr>
              <a:t>)r </a:t>
            </a:r>
            <a:r>
              <a:rPr lang="en-US" dirty="0" err="1" smtClean="0">
                <a:latin typeface="Arial Black" pitchFamily="34" charset="0"/>
              </a:rPr>
              <a:t>deine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Aufmerksamkeit</a:t>
            </a:r>
            <a:r>
              <a:rPr lang="sk-SK" dirty="0" smtClean="0">
                <a:latin typeface="Arial Black" pitchFamily="34" charset="0"/>
              </a:rPr>
              <a:t> !!!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Jan Adam Rayman</vt:lpstr>
      <vt:lpstr>Er kommt zur Welt…</vt:lpstr>
      <vt:lpstr>Sein Leben 1</vt:lpstr>
      <vt:lpstr>Sein Leben 2</vt:lpstr>
      <vt:lpstr>Und Heute ?</vt:lpstr>
      <vt:lpstr>Danke Fu(prehlasky)r deine Aufmerksamkeit !!!</vt:lpstr>
    </vt:vector>
  </TitlesOfParts>
  <Company>Free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Adam Rayman</dc:title>
  <dc:creator>Virtual PC</dc:creator>
  <cp:lastModifiedBy>Virtual PC</cp:lastModifiedBy>
  <cp:revision>6</cp:revision>
  <dcterms:created xsi:type="dcterms:W3CDTF">2013-12-12T20:04:50Z</dcterms:created>
  <dcterms:modified xsi:type="dcterms:W3CDTF">2013-12-12T20:42:09Z</dcterms:modified>
</cp:coreProperties>
</file>