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 sz="2400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 sz="2000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 sz="2000">
                <a:latin typeface="Arial"/>
              </a:rPr>
              <a:t>Siedma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sk-SK" sz="1400">
                <a:latin typeface="Times New Roman"/>
              </a:rPr>
              <a:t>&lt;dátum/čas&gt;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sk-SK" sz="1400">
                <a:latin typeface="Times New Roman"/>
              </a:rPr>
              <a:t>&lt;päta&gt;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B29E18E-B674-4E8E-83B6-FB65B2B8139B}" type="slidenum">
              <a:rPr lang="sk-SK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Temná energia (Dark energy)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3200">
                <a:latin typeface="Arial"/>
              </a:rPr>
              <a:t>Vypracoval: Jakub Jambrich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Prvotné predstavy o vesmíre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Zem-doska (Zeměplocha)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Zem guľa (geocentrizmus)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Heliocentrizmus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 </a:t>
            </a:r>
            <a:r>
              <a:rPr lang="sk-SK" sz="3200">
                <a:latin typeface="Arial"/>
              </a:rPr>
              <a:t>Keplerove zákony, Newtonove zákony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Získanie trochu reálnejšej predstavy o vesmíre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Tycho Brahe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nezmeral paralaxu hviezd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určil reálnejšie rozmery priestor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Immanuel Kant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sformuloval teóriu galaxií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predpokladal existenciu iných galaxií*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20. storočie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Edwin Hubble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objavil rozpínanie vesmíru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 sz="2800">
                <a:latin typeface="Arial"/>
              </a:rPr>
              <a:t>potvrdil existenciu množstva galaxií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Fritz Zwicky =</a:t>
            </a:r>
            <a:r>
              <a:rPr lang="sk-SK" sz="3200">
                <a:latin typeface="Arial"/>
                <a:ea typeface="Arial"/>
              </a:rPr>
              <a:t>&gt; </a:t>
            </a:r>
            <a:r>
              <a:rPr lang="sk-SK" sz="3200">
                <a:latin typeface="Arial"/>
              </a:rPr>
              <a:t>tmavá hmota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Objavenie zrýchľovania vesmíru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Tvar vesmíru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Plochý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Guľový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Multiply-connected(mnohonásobne prepojený)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Modely vesmíru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/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432000" y="1554120"/>
            <a:ext cx="9143640" cy="5285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Temná energia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Energia vákua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Zodpovedná za zrýchľovanie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6.91 × 10^−27 kg/m3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68,3% 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Temná energia 2.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Rovnomerne rozložená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?Odpudivá gravitačná sila?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Nepoznáme jej podstatu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sk-SK" sz="3200">
                <a:latin typeface="Arial"/>
              </a:rPr>
              <a:t>?Vzniká z ničoho?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30400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sk-SK" sz="4400">
                <a:latin typeface="Arial"/>
              </a:rPr>
              <a:t>Ďakujem vám za pozornosť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