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lang="sk-SK">
                <a:latin typeface="Arial"/>
              </a:rPr>
              <a:t>Kliknúť na úpravu formátu textu titulku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sk-SK" sz="3200">
                <a:latin typeface="Arial"/>
              </a:rPr>
              <a:t>Kliknúť na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 sz="2400">
                <a:latin typeface="Arial"/>
              </a:rPr>
              <a:t>Tretia úroveň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 sz="2000">
                <a:latin typeface="Arial"/>
              </a:rPr>
              <a:t>Štvrtá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2000">
                <a:latin typeface="Arial"/>
              </a:rPr>
              <a:t>Piata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2000">
                <a:latin typeface="Arial"/>
              </a:rPr>
              <a:t>Šiesta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k-SK" sz="2000">
                <a:latin typeface="Arial"/>
              </a:rPr>
              <a:t>Siedma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lang="sk-SK">
                <a:latin typeface="Arial"/>
              </a:rPr>
              <a:t>Kliknúť na úpravu formátu textu titulku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sk-SK">
                <a:latin typeface="Arial"/>
              </a:rPr>
              <a:t>Kliknúť na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>
                <a:latin typeface="Arial"/>
              </a:rPr>
              <a:t>Tretia úroveň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>
                <a:latin typeface="Arial"/>
              </a:rPr>
              <a:t>Štvrtá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>
                <a:latin typeface="Arial"/>
              </a:rPr>
              <a:t>Piata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>
                <a:latin typeface="Arial"/>
              </a:rPr>
              <a:t>Šiesta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k-SK">
                <a:latin typeface="Arial"/>
              </a:rPr>
              <a:t>Siedma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76360" y="19058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sk-SK" sz="4400" strike="noStrike">
                <a:latin typeface="Mufferaw"/>
              </a:rPr>
              <a:t>Skyscrapers in Slovakia</a:t>
            </a: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504360" y="267156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sk-SK" sz="3200" strike="noStrike">
                <a:latin typeface="Arial"/>
              </a:rPr>
              <a:t>Jakub Jambrich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sk-SK" sz="4400" strike="noStrike">
                <a:solidFill>
                  <a:srgbClr val="00ccff"/>
                </a:solidFill>
                <a:latin typeface="Arial"/>
              </a:rPr>
              <a:t>Wilson city(Bratislava)</a:t>
            </a: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The ugliest city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The sixth ugliest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building in the world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4896000" y="2116440"/>
            <a:ext cx="4761720" cy="3571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sk-SK" sz="4400" strike="noStrike">
                <a:latin typeface="Arial"/>
              </a:rPr>
              <a:t>Skyscrapers in BA</a:t>
            </a:r>
            <a:endParaRPr/>
          </a:p>
        </p:txBody>
      </p:sp>
      <p:sp>
        <p:nvSpPr>
          <p:cNvPr id="78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Bigger than 100m (150)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National Bank of Slovakia(108)</a:t>
            </a:r>
            <a:endParaRPr/>
          </a:p>
        </p:txBody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6507720" y="2520000"/>
            <a:ext cx="2851920" cy="3892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sk-SK" sz="4400" strike="noStrike">
                <a:latin typeface="Arial"/>
              </a:rPr>
              <a:t>Skyscrapers in BA II.</a:t>
            </a: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Slovak Television Building(108)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City Bussiness Centre</a:t>
            </a:r>
            <a:endParaRPr/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7292520" y="1512000"/>
            <a:ext cx="2571120" cy="342828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3411720" y="2880000"/>
            <a:ext cx="3571920" cy="446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sk-SK" sz="4400" strike="noStrike">
                <a:latin typeface="Arial"/>
              </a:rPr>
              <a:t>Skyscrapers in Lučenec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ESO 1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ESO 2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ESO 3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22 floors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5173920" y="2581920"/>
            <a:ext cx="4761720" cy="3571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76000" y="2498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sk-SK" sz="4400" strike="noStrike">
                <a:latin typeface="Arial"/>
              </a:rPr>
              <a:t>Panorama city</a:t>
            </a: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504000" y="1769040"/>
            <a:ext cx="453564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J&amp;T and Penta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BA city of skyscrapers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5040000" y="1512000"/>
            <a:ext cx="4895640" cy="3278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sk-SK" sz="4400" strike="noStrike">
                <a:latin typeface="Arial"/>
              </a:rPr>
              <a:t>Twin city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432000" y="345600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The biggest project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17BN$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Multifunctional complex</a:t>
            </a:r>
            <a:endParaRPr/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4607640" y="2016000"/>
            <a:ext cx="4967640" cy="32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sk-SK" sz="4400" strike="noStrike">
                <a:latin typeface="Arial"/>
              </a:rPr>
              <a:t>Skyscrapers in CA$HICE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Kechnec Education Center (KEC)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286m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sk-SK" sz="3200" strike="noStrike">
                <a:latin typeface="Arial"/>
              </a:rPr>
              <a:t>Biggest in Europe</a:t>
            </a:r>
            <a:endParaRPr/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6336000" y="2520000"/>
            <a:ext cx="2447640" cy="439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04000" y="34898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sk-SK" sz="4400" strike="noStrike">
                <a:latin typeface="Arial"/>
              </a:rPr>
              <a:t>Thank you for your attention !!!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