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media/media1.gif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  <p:sldId id="267" r:id="rId6"/>
    <p:sldId id="269" r:id="rId7"/>
    <p:sldId id="270" r:id="rId8"/>
    <p:sldId id="261" r:id="rId9"/>
    <p:sldId id="262" r:id="rId10"/>
    <p:sldId id="271" r:id="rId11"/>
    <p:sldId id="276" r:id="rId12"/>
    <p:sldId id="272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15. 6. 2015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%C5%A0port" TargetMode="External"/><Relationship Id="rId2" Type="http://schemas.openxmlformats.org/officeDocument/2006/relationships/hyperlink" Target="https://www.google.sk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gif"/><Relationship Id="rId2" Type="http://schemas.openxmlformats.org/officeDocument/2006/relationships/slideLayout" Target="../slideLayouts/slideLayout8.xml"/><Relationship Id="rId1" Type="http://schemas.openxmlformats.org/officeDocument/2006/relationships/video" Target="../media/media1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3808" y="4437112"/>
            <a:ext cx="4968552" cy="15841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sk-SK" sz="6000" dirty="0"/>
              <a:t>Š</a:t>
            </a:r>
            <a:r>
              <a:rPr lang="sk-SK" sz="6000" dirty="0" smtClean="0"/>
              <a:t>port</a:t>
            </a:r>
            <a:endParaRPr lang="sk-SK" sz="60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4462264" cy="1107554"/>
          </a:xfrm>
        </p:spPr>
        <p:txBody>
          <a:bodyPr>
            <a:normAutofit/>
          </a:bodyPr>
          <a:lstStyle/>
          <a:p>
            <a:r>
              <a:rPr lang="sk-SK" sz="4800" b="1" i="1" dirty="0" smtClean="0"/>
              <a:t>Môj Svet ...</a:t>
            </a:r>
            <a:endParaRPr lang="sk-SK" sz="4800" b="1" i="1" dirty="0"/>
          </a:p>
        </p:txBody>
      </p:sp>
    </p:spTree>
    <p:extLst>
      <p:ext uri="{BB962C8B-B14F-4D97-AF65-F5344CB8AC3E}">
        <p14:creationId xmlns:p14="http://schemas.microsoft.com/office/powerpoint/2010/main" xmlns="" val="2757429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sahu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204864"/>
            <a:ext cx="4722986" cy="377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2007" y="2984795"/>
            <a:ext cx="3554260" cy="234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Ľadový hokej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Hracia plocha</a:t>
            </a:r>
            <a:endParaRPr lang="sk-SK" sz="20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Hráči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173263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www.google.sk</a:t>
            </a:r>
            <a:endParaRPr lang="sk-SK" dirty="0"/>
          </a:p>
          <a:p>
            <a:pPr algn="l"/>
            <a:r>
              <a:rPr lang="sk-SK" dirty="0">
                <a:hlinkClick r:id="rId3"/>
              </a:rPr>
              <a:t>http://sk.wikipedia.org/wiki/%</a:t>
            </a:r>
            <a:r>
              <a:rPr lang="sk-SK" dirty="0" smtClean="0">
                <a:hlinkClick r:id="rId3"/>
              </a:rPr>
              <a:t>C5%A0port</a:t>
            </a:r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k-SK" b="1" i="1" dirty="0" smtClean="0"/>
              <a:t>Zdroje :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xmlns="" val="34203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312368"/>
          </a:xfrm>
        </p:spPr>
        <p:txBody>
          <a:bodyPr>
            <a:normAutofit/>
          </a:bodyPr>
          <a:lstStyle/>
          <a:p>
            <a:pPr algn="ctr"/>
            <a:r>
              <a:rPr lang="sk-SK" sz="6000" dirty="0" smtClean="0"/>
              <a:t>Ďakujem za pozornosť 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xmlns="" val="2692808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i="1" dirty="0" smtClean="0"/>
              <a:t>Šport</a:t>
            </a:r>
            <a:endParaRPr lang="sk-SK" sz="3200" b="1" i="1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sz="3200" dirty="0" smtClean="0"/>
              <a:t>Je  forma </a:t>
            </a:r>
            <a:r>
              <a:rPr lang="sk-SK" sz="3200" dirty="0"/>
              <a:t>fyzickej </a:t>
            </a:r>
            <a:r>
              <a:rPr lang="sk-SK" sz="3200" dirty="0" smtClean="0"/>
              <a:t>aktivity alebo zručnosti</a:t>
            </a:r>
          </a:p>
          <a:p>
            <a:r>
              <a:rPr lang="sk-SK" sz="3200" dirty="0" smtClean="0"/>
              <a:t>Je </a:t>
            </a:r>
            <a:r>
              <a:rPr lang="sk-SK" sz="3200" dirty="0" smtClean="0"/>
              <a:t>realizovaný </a:t>
            </a:r>
            <a:r>
              <a:rPr lang="sk-SK" sz="3200" dirty="0" smtClean="0"/>
              <a:t>pomocou istých pravidiel</a:t>
            </a:r>
          </a:p>
          <a:p>
            <a:r>
              <a:rPr lang="sk-SK" sz="3200" dirty="0" smtClean="0"/>
              <a:t>Jeho účelom je snaha rekreovať sa : </a:t>
            </a:r>
          </a:p>
          <a:p>
            <a:pPr algn="r"/>
            <a:r>
              <a:rPr lang="sk-SK" sz="2400" dirty="0" smtClean="0"/>
              <a:t>pre vlastné potešenie</a:t>
            </a:r>
          </a:p>
          <a:p>
            <a:pPr algn="r"/>
            <a:r>
              <a:rPr lang="sk-SK" sz="2400" dirty="0" smtClean="0"/>
              <a:t>pre vývoj zručnosti</a:t>
            </a:r>
          </a:p>
          <a:p>
            <a:pPr algn="r"/>
            <a:r>
              <a:rPr lang="sk-SK" sz="2400" dirty="0"/>
              <a:t>p</a:t>
            </a:r>
            <a:r>
              <a:rPr lang="sk-SK" sz="2400" dirty="0" smtClean="0"/>
              <a:t>re súťaženie  </a:t>
            </a:r>
          </a:p>
        </p:txBody>
      </p:sp>
    </p:spTree>
    <p:extLst>
      <p:ext uri="{BB962C8B-B14F-4D97-AF65-F5344CB8AC3E}">
        <p14:creationId xmlns:p14="http://schemas.microsoft.com/office/powerpoint/2010/main" xmlns="" val="210009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i="1" dirty="0" smtClean="0"/>
              <a:t>Delenie športu</a:t>
            </a:r>
            <a:endParaRPr lang="sk-SK" sz="32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/>
              <a:t>podľa </a:t>
            </a:r>
            <a:r>
              <a:rPr lang="sk-SK" sz="2800" dirty="0" smtClean="0"/>
              <a:t>kontaktu</a:t>
            </a:r>
            <a:endParaRPr lang="sk-SK" sz="2800" dirty="0"/>
          </a:p>
          <a:p>
            <a:r>
              <a:rPr lang="sk-SK" sz="2800" dirty="0"/>
              <a:t>podľa počtu hráčov </a:t>
            </a:r>
          </a:p>
          <a:p>
            <a:pPr lvl="1"/>
            <a:r>
              <a:rPr lang="sk-SK" sz="2400" dirty="0"/>
              <a:t>kolektívne</a:t>
            </a:r>
          </a:p>
          <a:p>
            <a:pPr lvl="1"/>
            <a:r>
              <a:rPr lang="sk-SK" sz="2400" dirty="0"/>
              <a:t>individuálne</a:t>
            </a:r>
          </a:p>
          <a:p>
            <a:r>
              <a:rPr lang="sk-SK" sz="2800" dirty="0" smtClean="0"/>
              <a:t>podľa </a:t>
            </a:r>
            <a:r>
              <a:rPr lang="sk-SK" sz="2800" dirty="0"/>
              <a:t>obdobia </a:t>
            </a:r>
          </a:p>
          <a:p>
            <a:pPr lvl="1"/>
            <a:r>
              <a:rPr lang="sk-SK" sz="2400" dirty="0"/>
              <a:t>zimné</a:t>
            </a:r>
          </a:p>
          <a:p>
            <a:pPr lvl="1"/>
            <a:r>
              <a:rPr lang="sk-SK" sz="2400" dirty="0"/>
              <a:t>letné</a:t>
            </a:r>
          </a:p>
          <a:p>
            <a:r>
              <a:rPr lang="sk-SK" sz="2800" dirty="0" smtClean="0"/>
              <a:t>fyzické </a:t>
            </a:r>
            <a:r>
              <a:rPr lang="sk-SK" sz="2800" dirty="0"/>
              <a:t>alebo mentálne športy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45838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i="1" dirty="0" smtClean="0"/>
              <a:t>Športy na Slovensku </a:t>
            </a:r>
            <a:endParaRPr lang="sk-SK" sz="32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 vert="horz">
            <a:normAutofit fontScale="85000" lnSpcReduction="10000"/>
          </a:bodyPr>
          <a:lstStyle/>
          <a:p>
            <a:pPr>
              <a:buSzPct val="80000"/>
            </a:pPr>
            <a:r>
              <a:rPr lang="sk-SK" sz="3600" dirty="0" smtClean="0"/>
              <a:t>Medzi najznámejšie športy na Slovensku  patria :          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sk-SK" sz="2800" dirty="0" smtClean="0"/>
              <a:t>Basketbal</a:t>
            </a:r>
            <a:endParaRPr lang="sk-SK" sz="2800" dirty="0"/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sk-SK" sz="2800" dirty="0" smtClean="0"/>
              <a:t>Hádzaná  </a:t>
            </a:r>
            <a:endParaRPr lang="sk-SK" sz="2800" dirty="0"/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sk-SK" sz="2800" dirty="0" smtClean="0"/>
              <a:t>Volejbal</a:t>
            </a:r>
            <a:endParaRPr lang="sk-SK" sz="2800" dirty="0"/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sk-SK" sz="2800" dirty="0" err="1" smtClean="0"/>
              <a:t>Florbal</a:t>
            </a:r>
            <a:endParaRPr lang="sk-SK" sz="2800" dirty="0"/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sk-SK" sz="2800" dirty="0" smtClean="0"/>
              <a:t>Futbal</a:t>
            </a:r>
            <a:endParaRPr lang="sk-SK" sz="2800" dirty="0"/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sk-SK" sz="2800" dirty="0" smtClean="0"/>
              <a:t>Hokej</a:t>
            </a:r>
            <a:endParaRPr lang="sk-SK" sz="2800" dirty="0"/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sk-SK" sz="2800" dirty="0" smtClean="0"/>
              <a:t>Tenis     </a:t>
            </a:r>
            <a:r>
              <a:rPr lang="sk-SK" dirty="0" smtClean="0"/>
              <a:t>            </a:t>
            </a:r>
            <a:endParaRPr lang="sk-SK" dirty="0"/>
          </a:p>
          <a:p>
            <a:pPr>
              <a:buSzPct val="80000"/>
              <a:buFont typeface="Wingdings" panose="05000000000000000000" pitchFamily="2" charset="2"/>
              <a:buChar char="Ø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4219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i="1" dirty="0" err="1" smtClean="0"/>
              <a:t>Florbal</a:t>
            </a:r>
            <a:endParaRPr lang="sk-SK" sz="32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075240" cy="4713387"/>
          </a:xfrm>
        </p:spPr>
        <p:txBody>
          <a:bodyPr>
            <a:normAutofit/>
          </a:bodyPr>
          <a:lstStyle/>
          <a:p>
            <a:r>
              <a:rPr lang="sk-SK" sz="2800" dirty="0" smtClean="0"/>
              <a:t>Je kolektívny halový šport , ktorý sa vyvinul v USA , v polovici 50 rokov </a:t>
            </a:r>
          </a:p>
          <a:p>
            <a:r>
              <a:rPr lang="sk-SK" sz="2800" dirty="0" smtClean="0"/>
              <a:t>Cieľom hry je dopraviť loptičku do súperovej brány </a:t>
            </a:r>
          </a:p>
          <a:p>
            <a:r>
              <a:rPr lang="sk-SK" sz="2800" dirty="0" smtClean="0"/>
              <a:t>Počet hráčov na hracej ploche môže byť 5</a:t>
            </a:r>
            <a:r>
              <a:rPr lang="en-US" sz="2800" dirty="0" smtClean="0"/>
              <a:t>+</a:t>
            </a:r>
            <a:r>
              <a:rPr lang="sk-SK" sz="2800" dirty="0" smtClean="0"/>
              <a:t>1</a:t>
            </a:r>
          </a:p>
          <a:p>
            <a:r>
              <a:rPr lang="sk-SK" sz="2800" dirty="0" smtClean="0"/>
              <a:t>Potrebné vybavenie je hokejka, loptička a dres</a:t>
            </a:r>
          </a:p>
          <a:p>
            <a:r>
              <a:rPr lang="sk-SK" sz="2800" dirty="0" smtClean="0"/>
              <a:t>Rozmery </a:t>
            </a:r>
            <a:r>
              <a:rPr lang="sk-SK" sz="2800" dirty="0"/>
              <a:t>ihriska sú 40 x 20 metrov </a:t>
            </a:r>
          </a:p>
          <a:p>
            <a:pPr marL="0" indent="0">
              <a:buNone/>
            </a:pPr>
            <a:endParaRPr lang="sk-SK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4497">
            <a:off x="5961982" y="4580837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794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i="1" dirty="0" smtClean="0"/>
              <a:t>Futbal</a:t>
            </a:r>
            <a:endParaRPr lang="sk-SK" sz="32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229600" cy="4093915"/>
          </a:xfrm>
        </p:spPr>
        <p:txBody>
          <a:bodyPr>
            <a:noAutofit/>
          </a:bodyPr>
          <a:lstStyle/>
          <a:p>
            <a:r>
              <a:rPr lang="sk-SK" sz="2400" dirty="0" smtClean="0"/>
              <a:t>Je kolektívna loptová hra</a:t>
            </a:r>
          </a:p>
          <a:p>
            <a:r>
              <a:rPr lang="sk-SK" sz="2400" dirty="0" smtClean="0"/>
              <a:t> Je to najpopulárnejší šport na svete </a:t>
            </a:r>
          </a:p>
          <a:p>
            <a:r>
              <a:rPr lang="sk-SK" sz="2400" dirty="0"/>
              <a:t>Dôvodom jeho popularity sú jednoduché pravidlá a minimálna náročnosť na </a:t>
            </a:r>
            <a:r>
              <a:rPr lang="sk-SK" sz="2400" dirty="0" smtClean="0"/>
              <a:t>vybavenie</a:t>
            </a:r>
          </a:p>
          <a:p>
            <a:r>
              <a:rPr lang="sk-SK" sz="2400" dirty="0"/>
              <a:t>Hracia plocha by mala byť dlhá 90-120 </a:t>
            </a:r>
            <a:r>
              <a:rPr lang="sk-SK" sz="2400" dirty="0" smtClean="0"/>
              <a:t>m a  široká 45-90 </a:t>
            </a:r>
            <a:r>
              <a:rPr lang="sk-SK" sz="2400" dirty="0"/>
              <a:t>m </a:t>
            </a:r>
            <a:endParaRPr lang="sk-SK" sz="2400" dirty="0" smtClean="0"/>
          </a:p>
          <a:p>
            <a:r>
              <a:rPr lang="sk-SK" sz="2400" dirty="0" smtClean="0"/>
              <a:t>Počet hráčov  tímu je 11 na oboch stranách</a:t>
            </a:r>
          </a:p>
          <a:p>
            <a:r>
              <a:rPr lang="sk-SK" sz="2400" dirty="0" smtClean="0"/>
              <a:t>Okrem futbalu existujú aj jeho mutácie : </a:t>
            </a:r>
            <a:r>
              <a:rPr lang="sk-SK" sz="2400" dirty="0" err="1" smtClean="0"/>
              <a:t>futsal</a:t>
            </a:r>
            <a:r>
              <a:rPr lang="sk-SK" sz="2400" dirty="0" smtClean="0"/>
              <a:t>, </a:t>
            </a:r>
            <a:r>
              <a:rPr lang="sk-SK" sz="2400" dirty="0" err="1" smtClean="0"/>
              <a:t>minifutbal</a:t>
            </a:r>
            <a:r>
              <a:rPr lang="sk-SK" sz="2400" dirty="0" smtClean="0"/>
              <a:t>, sálový futbal ,...</a:t>
            </a:r>
          </a:p>
        </p:txBody>
      </p:sp>
    </p:spTree>
    <p:extLst>
      <p:ext uri="{BB962C8B-B14F-4D97-AF65-F5344CB8AC3E}">
        <p14:creationId xmlns:p14="http://schemas.microsoft.com/office/powerpoint/2010/main" xmlns="" val="153187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utbal akcia.gif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1600" y="2708920"/>
            <a:ext cx="6949380" cy="347469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008313" cy="116205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Futbal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12648" y="2060849"/>
            <a:ext cx="2971800" cy="50405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Ako by to malo vyzerať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1958084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214523" cy="1296144"/>
          </a:xfrm>
        </p:spPr>
        <p:txBody>
          <a:bodyPr/>
          <a:lstStyle/>
          <a:p>
            <a:r>
              <a:rPr lang="sk-SK" sz="3200" b="1" i="1" dirty="0" smtClean="0"/>
              <a:t>Basketbal</a:t>
            </a:r>
            <a:endParaRPr lang="sk-SK" sz="32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Je </a:t>
            </a:r>
            <a:r>
              <a:rPr lang="sk-SK" sz="2400" dirty="0"/>
              <a:t>kolektívny, halový a loptový </a:t>
            </a:r>
            <a:r>
              <a:rPr lang="sk-SK" sz="2400" dirty="0" smtClean="0"/>
              <a:t>šport</a:t>
            </a:r>
          </a:p>
          <a:p>
            <a:r>
              <a:rPr lang="sk-SK" sz="2400" dirty="0" smtClean="0"/>
              <a:t>Hracia plocha musí mať 28 x 15 metrov</a:t>
            </a:r>
          </a:p>
          <a:p>
            <a:r>
              <a:rPr lang="sk-SK" sz="2400" dirty="0"/>
              <a:t>Družstvo tvorí maximálne 12 </a:t>
            </a:r>
            <a:r>
              <a:rPr lang="sk-SK" sz="2400" dirty="0" smtClean="0"/>
              <a:t>hráčov</a:t>
            </a:r>
          </a:p>
          <a:p>
            <a:r>
              <a:rPr lang="sk-SK" sz="2400" dirty="0" smtClean="0"/>
              <a:t>Cieľom hry je vhodiť </a:t>
            </a:r>
            <a:r>
              <a:rPr lang="sk-SK" sz="2400" dirty="0"/>
              <a:t>loptu do súperovho koša a zabrániť </a:t>
            </a:r>
            <a:r>
              <a:rPr lang="sk-SK" sz="2400" dirty="0" smtClean="0"/>
              <a:t>súperovi  </a:t>
            </a:r>
            <a:r>
              <a:rPr lang="sk-SK" sz="2400" dirty="0"/>
              <a:t>aby dosiahol kôš, </a:t>
            </a:r>
            <a:r>
              <a:rPr lang="sk-SK" sz="2400" dirty="0" smtClean="0"/>
              <a:t>pričom musia byť dodržané určité pravidlá </a:t>
            </a:r>
          </a:p>
          <a:p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59" b="8871"/>
          <a:stretch/>
        </p:blipFill>
        <p:spPr bwMode="auto">
          <a:xfrm>
            <a:off x="5585390" y="-441741"/>
            <a:ext cx="2362576" cy="415877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558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i="1" dirty="0" smtClean="0"/>
              <a:t>Ľadový hokej</a:t>
            </a:r>
            <a:endParaRPr lang="sk-SK" sz="32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208912" cy="4713387"/>
          </a:xfrm>
        </p:spPr>
        <p:txBody>
          <a:bodyPr>
            <a:noAutofit/>
          </a:bodyPr>
          <a:lstStyle/>
          <a:p>
            <a:r>
              <a:rPr lang="sk-SK" sz="2000" dirty="0" smtClean="0"/>
              <a:t>Je kolektívny šport</a:t>
            </a:r>
          </a:p>
          <a:p>
            <a:r>
              <a:rPr lang="sk-SK" sz="2000" dirty="0" smtClean="0"/>
              <a:t>Je súčasťou zimnej olympiády </a:t>
            </a:r>
          </a:p>
          <a:p>
            <a:r>
              <a:rPr lang="sk-SK" sz="2000" dirty="0" smtClean="0"/>
              <a:t>Hrá ho 6 hráčov na každej strane :  brankár</a:t>
            </a:r>
            <a:r>
              <a:rPr lang="sk-SK" sz="2000" dirty="0"/>
              <a:t>, pravý obranca, ľavý obranca, pravý </a:t>
            </a:r>
            <a:r>
              <a:rPr lang="sk-SK" sz="2000" dirty="0" err="1"/>
              <a:t>krídelník</a:t>
            </a:r>
            <a:r>
              <a:rPr lang="sk-SK" sz="2000" dirty="0"/>
              <a:t>, ľavý </a:t>
            </a:r>
            <a:r>
              <a:rPr lang="sk-SK" sz="2000" dirty="0" err="1"/>
              <a:t>krídelník</a:t>
            </a:r>
            <a:r>
              <a:rPr lang="sk-SK" sz="2000" dirty="0"/>
              <a:t> a </a:t>
            </a:r>
            <a:r>
              <a:rPr lang="sk-SK" sz="2000" dirty="0" smtClean="0"/>
              <a:t>center</a:t>
            </a:r>
          </a:p>
          <a:p>
            <a:r>
              <a:rPr lang="sk-SK" sz="2000" dirty="0"/>
              <a:t>Ľadový hokej je populárny najmä v štátoch </a:t>
            </a:r>
            <a:r>
              <a:rPr lang="sk-SK" sz="2000" dirty="0" smtClean="0"/>
              <a:t>severnej Ameriky a v Kanade</a:t>
            </a:r>
          </a:p>
          <a:p>
            <a:r>
              <a:rPr lang="sk-SK" sz="2000" dirty="0"/>
              <a:t>Hrá sa 3 x </a:t>
            </a:r>
            <a:r>
              <a:rPr lang="sk-SK" sz="2000" dirty="0" smtClean="0"/>
              <a:t>15 minút </a:t>
            </a:r>
            <a:r>
              <a:rPr lang="en-US" sz="2000" dirty="0" smtClean="0"/>
              <a:t>+</a:t>
            </a:r>
            <a:r>
              <a:rPr lang="sk-SK" sz="2000" dirty="0" smtClean="0"/>
              <a:t> prestávky 20 minút </a:t>
            </a:r>
          </a:p>
          <a:p>
            <a:r>
              <a:rPr lang="sk-SK" sz="2000" dirty="0" smtClean="0"/>
              <a:t>Hracia plocha má </a:t>
            </a:r>
            <a:r>
              <a:rPr lang="sk-SK" sz="2000" dirty="0"/>
              <a:t>šírku – 26 až 30 </a:t>
            </a:r>
            <a:r>
              <a:rPr lang="sk-SK" sz="2000" dirty="0" smtClean="0"/>
              <a:t>m </a:t>
            </a:r>
            <a:r>
              <a:rPr lang="sk-SK" sz="2000" dirty="0"/>
              <a:t>a dĺžku 54 až 60 </a:t>
            </a:r>
            <a:r>
              <a:rPr lang="sk-SK" sz="2000" dirty="0" smtClean="0"/>
              <a:t>m</a:t>
            </a:r>
          </a:p>
          <a:p>
            <a:r>
              <a:rPr lang="sk-SK" sz="2000" dirty="0"/>
              <a:t>Za vznik ľadového hokeja sa najčastejšie udáva dátum 3. </a:t>
            </a:r>
            <a:r>
              <a:rPr lang="sk-SK" sz="2000" dirty="0" smtClean="0"/>
              <a:t>marec 1875 v Montreale </a:t>
            </a:r>
          </a:p>
          <a:p>
            <a:r>
              <a:rPr lang="sk-SK" sz="2000" dirty="0"/>
              <a:t>Puk je drobný predmet tvaru veľmi plochého valca čiernej farby. Jeho rozmery sú presne dané v pravidlách hry:</a:t>
            </a:r>
          </a:p>
          <a:p>
            <a:r>
              <a:rPr lang="sk-SK" sz="1200" b="1" dirty="0"/>
              <a:t>Priemer:</a:t>
            </a:r>
            <a:r>
              <a:rPr lang="sk-SK" sz="1200" dirty="0"/>
              <a:t> 76,2 mm</a:t>
            </a:r>
          </a:p>
          <a:p>
            <a:r>
              <a:rPr lang="sk-SK" sz="1200" b="1" dirty="0"/>
              <a:t>Hrúbka:</a:t>
            </a:r>
            <a:r>
              <a:rPr lang="sk-SK" sz="1200" dirty="0"/>
              <a:t> 25,4 mm</a:t>
            </a:r>
          </a:p>
          <a:p>
            <a:r>
              <a:rPr lang="sk-SK" sz="1200" b="1" dirty="0"/>
              <a:t>Hmotnosť:</a:t>
            </a:r>
            <a:r>
              <a:rPr lang="sk-SK" sz="1200" dirty="0"/>
              <a:t> 156 - 170 g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1826457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232</TotalTime>
  <Words>354</Words>
  <Application>Microsoft Office PowerPoint</Application>
  <PresentationFormat>Prezentácia na obrazovke (4:3)</PresentationFormat>
  <Paragraphs>66</Paragraphs>
  <Slides>12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Horizont</vt:lpstr>
      <vt:lpstr>Môj Svet ...</vt:lpstr>
      <vt:lpstr>Šport</vt:lpstr>
      <vt:lpstr>Delenie športu</vt:lpstr>
      <vt:lpstr>Športy na Slovensku </vt:lpstr>
      <vt:lpstr>Florbal</vt:lpstr>
      <vt:lpstr>Futbal</vt:lpstr>
      <vt:lpstr>Futbal</vt:lpstr>
      <vt:lpstr>Basketbal</vt:lpstr>
      <vt:lpstr>Ľadový hokej</vt:lpstr>
      <vt:lpstr>Ľadový hokej</vt:lpstr>
      <vt:lpstr>Zdroje :</vt:lpstr>
      <vt:lpstr>Ďakujem za pozornosť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student</cp:lastModifiedBy>
  <cp:revision>21</cp:revision>
  <dcterms:created xsi:type="dcterms:W3CDTF">2015-02-15T11:25:09Z</dcterms:created>
  <dcterms:modified xsi:type="dcterms:W3CDTF">2015-06-15T07:06:27Z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