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9B64-E245-4940-9EC1-0243333D5576}" type="datetimeFigureOut">
              <a:rPr lang="sk-SK" smtClean="0"/>
              <a:pPr/>
              <a:t>12.6.2016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D8B-5176-4257-9553-7FC7370E4A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9B64-E245-4940-9EC1-0243333D5576}" type="datetimeFigureOut">
              <a:rPr lang="sk-SK" smtClean="0"/>
              <a:pPr/>
              <a:t>12.6.2016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D8B-5176-4257-9553-7FC7370E4A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9B64-E245-4940-9EC1-0243333D5576}" type="datetimeFigureOut">
              <a:rPr lang="sk-SK" smtClean="0"/>
              <a:pPr/>
              <a:t>12.6.2016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D8B-5176-4257-9553-7FC7370E4A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9B64-E245-4940-9EC1-0243333D5576}" type="datetimeFigureOut">
              <a:rPr lang="sk-SK" smtClean="0"/>
              <a:pPr/>
              <a:t>12.6.2016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D8B-5176-4257-9553-7FC7370E4A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9B64-E245-4940-9EC1-0243333D5576}" type="datetimeFigureOut">
              <a:rPr lang="sk-SK" smtClean="0"/>
              <a:pPr/>
              <a:t>12.6.2016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D8B-5176-4257-9553-7FC7370E4A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9B64-E245-4940-9EC1-0243333D5576}" type="datetimeFigureOut">
              <a:rPr lang="sk-SK" smtClean="0"/>
              <a:pPr/>
              <a:t>12.6.2016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D8B-5176-4257-9553-7FC7370E4A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9B64-E245-4940-9EC1-0243333D5576}" type="datetimeFigureOut">
              <a:rPr lang="sk-SK" smtClean="0"/>
              <a:pPr/>
              <a:t>12.6.2016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D8B-5176-4257-9553-7FC7370E4A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9B64-E245-4940-9EC1-0243333D5576}" type="datetimeFigureOut">
              <a:rPr lang="sk-SK" smtClean="0"/>
              <a:pPr/>
              <a:t>12.6.2016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D8B-5176-4257-9553-7FC7370E4A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9B64-E245-4940-9EC1-0243333D5576}" type="datetimeFigureOut">
              <a:rPr lang="sk-SK" smtClean="0"/>
              <a:pPr/>
              <a:t>12.6.2016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D8B-5176-4257-9553-7FC7370E4A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9B64-E245-4940-9EC1-0243333D5576}" type="datetimeFigureOut">
              <a:rPr lang="sk-SK" smtClean="0"/>
              <a:pPr/>
              <a:t>12.6.2016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D8B-5176-4257-9553-7FC7370E4A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9B64-E245-4940-9EC1-0243333D5576}" type="datetimeFigureOut">
              <a:rPr lang="sk-SK" smtClean="0"/>
              <a:pPr/>
              <a:t>12.6.2016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D8B-5176-4257-9553-7FC7370E4A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-47000" contrast="-51000"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19B64-E245-4940-9EC1-0243333D5576}" type="datetimeFigureOut">
              <a:rPr lang="sk-SK" smtClean="0"/>
              <a:pPr/>
              <a:t>12.6.2016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7D8B-5176-4257-9553-7FC7370E4A5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ex.io/" TargetMode="External"/><Relationship Id="rId2" Type="http://schemas.openxmlformats.org/officeDocument/2006/relationships/hyperlink" Target="http://www.forexsrovnavac.cz/sk/bitco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indesk.com/bitcoin-software-forked-in-bid-to-resolve-scalability-issue/" TargetMode="External"/><Relationship Id="rId4" Type="http://schemas.openxmlformats.org/officeDocument/2006/relationships/hyperlink" Target="https://sk.wikipedia.org/wiki/Bitcoi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55831"/>
          </a:xfrm>
        </p:spPr>
        <p:txBody>
          <a:bodyPr>
            <a:normAutofit/>
          </a:bodyPr>
          <a:lstStyle/>
          <a:p>
            <a:r>
              <a:rPr lang="sk-SK" sz="8000" b="1" dirty="0" err="1" smtClean="0">
                <a:solidFill>
                  <a:schemeClr val="bg1"/>
                </a:solidFill>
              </a:rPr>
              <a:t>Bitcoin</a:t>
            </a:r>
            <a:endParaRPr lang="sk-SK" sz="80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15074" y="6143644"/>
            <a:ext cx="2714644" cy="500066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Ján Kovalčík 2.A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>
                <a:solidFill>
                  <a:schemeClr val="bg1"/>
                </a:solidFill>
              </a:rPr>
              <a:t>Bitcoin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Decentralizovaná digitálna </a:t>
            </a:r>
            <a:r>
              <a:rPr lang="sk-SK" dirty="0" err="1" smtClean="0">
                <a:solidFill>
                  <a:schemeClr val="bg1"/>
                </a:solidFill>
              </a:rPr>
              <a:t>kryptomena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Virtuálna mena, ktorá je navrhnutá tak aby nikto , ani autor nemohol menu akokoľvek </a:t>
            </a:r>
            <a:r>
              <a:rPr lang="sk-SK" dirty="0" smtClean="0">
                <a:solidFill>
                  <a:schemeClr val="bg1"/>
                </a:solidFill>
              </a:rPr>
              <a:t>ovplyvniť.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 súčasnej dobe je to novinka , ktorá každý </a:t>
            </a:r>
            <a:r>
              <a:rPr lang="sk-SK" dirty="0" smtClean="0">
                <a:solidFill>
                  <a:schemeClr val="bg1"/>
                </a:solidFill>
              </a:rPr>
              <a:t>deň poskytuje zaujímavé investičné príležitosti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J</a:t>
            </a:r>
            <a:r>
              <a:rPr lang="sk-SK" dirty="0" smtClean="0">
                <a:solidFill>
                  <a:schemeClr val="bg1"/>
                </a:solidFill>
              </a:rPr>
              <a:t>e </a:t>
            </a:r>
            <a:r>
              <a:rPr lang="sk-SK" dirty="0" smtClean="0">
                <a:solidFill>
                  <a:schemeClr val="bg1"/>
                </a:solidFill>
              </a:rPr>
              <a:t>využívaný na platbu za </a:t>
            </a:r>
            <a:r>
              <a:rPr lang="sk-SK" dirty="0" err="1" smtClean="0">
                <a:solidFill>
                  <a:schemeClr val="bg1"/>
                </a:solidFill>
              </a:rPr>
              <a:t>online</a:t>
            </a:r>
            <a:r>
              <a:rPr lang="sk-SK" dirty="0" smtClean="0">
                <a:solidFill>
                  <a:schemeClr val="bg1"/>
                </a:solidFill>
              </a:rPr>
              <a:t> služby 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Je možné ho zamieňať aj za reálne peniaze a obchodovať s ním na burze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Bitcoin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je digitálna mena navrhnutá v roku 2009 </a:t>
            </a:r>
            <a:r>
              <a:rPr lang="sk-SK" dirty="0" err="1" smtClean="0">
                <a:solidFill>
                  <a:schemeClr val="bg1"/>
                </a:solidFill>
              </a:rPr>
              <a:t>Satoshim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Nakamotom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Momentálne je mena vo fáze tvorby a začiatkoch svojho používania.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Najvyššia </a:t>
            </a:r>
            <a:r>
              <a:rPr lang="sk-SK" dirty="0" smtClean="0">
                <a:solidFill>
                  <a:schemeClr val="bg1"/>
                </a:solidFill>
              </a:rPr>
              <a:t>hodnota sa vyšplhala až na 7.1 dolára za 1 </a:t>
            </a:r>
            <a:r>
              <a:rPr lang="sk-SK" dirty="0" err="1" smtClean="0">
                <a:solidFill>
                  <a:schemeClr val="bg1"/>
                </a:solidFill>
              </a:rPr>
              <a:t>Bitcoin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Aktuálna hodnota sa pohybuje okolo 4 dolárov za 1 </a:t>
            </a:r>
            <a:r>
              <a:rPr lang="sk-SK" dirty="0" err="1" smtClean="0">
                <a:solidFill>
                  <a:schemeClr val="bg1"/>
                </a:solidFill>
              </a:rPr>
              <a:t>Bitcoin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Hodnota tejto meny vychádza len z dopytu a ponuky na trhu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 Krytá je </a:t>
            </a:r>
            <a:r>
              <a:rPr lang="sk-SK" dirty="0" smtClean="0">
                <a:solidFill>
                  <a:schemeClr val="bg1"/>
                </a:solidFill>
              </a:rPr>
              <a:t>len dôverou, že s ním bude možné v budúcnosti zaplatiť rovnako ako dnes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Celkové </a:t>
            </a:r>
            <a:r>
              <a:rPr lang="sk-SK" dirty="0" smtClean="0">
                <a:solidFill>
                  <a:schemeClr val="bg1"/>
                </a:solidFill>
              </a:rPr>
              <a:t>množstvo peňazí je konečné a vopred </a:t>
            </a:r>
            <a:r>
              <a:rPr lang="sk-SK" dirty="0" smtClean="0">
                <a:solidFill>
                  <a:schemeClr val="bg1"/>
                </a:solidFill>
              </a:rPr>
              <a:t>známe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 Jeho </a:t>
            </a:r>
            <a:r>
              <a:rPr lang="sk-SK" dirty="0" smtClean="0">
                <a:solidFill>
                  <a:schemeClr val="bg1"/>
                </a:solidFill>
              </a:rPr>
              <a:t>uvoľňovanie do obehu je definované len matematickými zákonmi.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V </a:t>
            </a:r>
            <a:r>
              <a:rPr lang="sk-SK" dirty="0" smtClean="0">
                <a:solidFill>
                  <a:schemeClr val="bg1"/>
                </a:solidFill>
              </a:rPr>
              <a:t>sieti prebiehajú platby za minimálne alebo žiadne náklady.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CEX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Stránka ,ktorá sa venuje obchodovaniu s </a:t>
            </a:r>
            <a:r>
              <a:rPr lang="sk-SK" dirty="0" err="1" smtClean="0">
                <a:solidFill>
                  <a:schemeClr val="bg1"/>
                </a:solidFill>
              </a:rPr>
              <a:t>Bitcoinmi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Môžete tam  </a:t>
            </a:r>
            <a:r>
              <a:rPr lang="sk-SK" dirty="0" err="1" smtClean="0">
                <a:solidFill>
                  <a:schemeClr val="bg1"/>
                </a:solidFill>
              </a:rPr>
              <a:t>nakúpit</a:t>
            </a:r>
            <a:r>
              <a:rPr lang="sk-SK" dirty="0" smtClean="0">
                <a:solidFill>
                  <a:schemeClr val="bg1"/>
                </a:solidFill>
              </a:rPr>
              <a:t> aj predať </a:t>
            </a:r>
            <a:r>
              <a:rPr lang="sk-SK" dirty="0" err="1" smtClean="0">
                <a:solidFill>
                  <a:schemeClr val="bg1"/>
                </a:solidFill>
              </a:rPr>
              <a:t>cryptomenu</a:t>
            </a:r>
            <a:r>
              <a:rPr lang="sk-SK" dirty="0" smtClean="0">
                <a:solidFill>
                  <a:schemeClr val="bg1"/>
                </a:solidFill>
              </a:rPr>
              <a:t> za reálne peniaze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Môžete nakupovať aj kartou, a výnos si posielať na účet v banke.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http://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www.forexsrovnavac.cz/sk/bitcoin</a:t>
            </a:r>
            <a:endParaRPr lang="sk-SK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https://cex.io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/</a:t>
            </a:r>
            <a:endParaRPr lang="sk-SK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https://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sk.wikipedia.org/wiki/Bitcoin</a:t>
            </a:r>
            <a:endParaRPr lang="sk-SK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http://www.coindesk.com/bitcoin-software-forked-in-bid-to-resolve-scalability-issue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/</a:t>
            </a:r>
            <a:endParaRPr lang="sk-SK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sk-SK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chemeClr val="bg1"/>
                </a:solidFill>
              </a:rPr>
              <a:t>Ďakujem za pozornosť</a:t>
            </a:r>
            <a:endParaRPr lang="sk-SK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213</Words>
  <Application>Microsoft Office PowerPoint</Application>
  <PresentationFormat>Prezentácia na obrazovke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Bitcoin</vt:lpstr>
      <vt:lpstr>Bitcoin</vt:lpstr>
      <vt:lpstr>Snímka 3</vt:lpstr>
      <vt:lpstr>Snímka 4</vt:lpstr>
      <vt:lpstr>Snímka 5</vt:lpstr>
      <vt:lpstr>CEX</vt:lpstr>
      <vt:lpstr>Snímka 7</vt:lpstr>
      <vt:lpstr>Ďakujem za pozornosť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Bitcoin</dc:title>
  <dc:creator>gabika</dc:creator>
  <cp:lastModifiedBy>gabika</cp:lastModifiedBy>
  <cp:revision>17</cp:revision>
  <dcterms:created xsi:type="dcterms:W3CDTF">2016-06-07T16:56:24Z</dcterms:created>
  <dcterms:modified xsi:type="dcterms:W3CDTF">2016-06-12T20:31:36Z</dcterms:modified>
</cp:coreProperties>
</file>