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3" r:id="rId6"/>
    <p:sldId id="262" r:id="rId7"/>
    <p:sldId id="264" r:id="rId8"/>
    <p:sldId id="265" r:id="rId9"/>
    <p:sldId id="266" r:id="rId10"/>
    <p:sldId id="267" r:id="rId11"/>
    <p:sldId id="268" r:id="rId12"/>
    <p:sldId id="259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3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F3279-DE6D-45C7-813F-EE9EBC2F686A}" type="datetimeFigureOut">
              <a:rPr lang="sk-SK" smtClean="0"/>
              <a:pPr/>
              <a:t>19. 5. 2015</a:t>
            </a:fld>
            <a:endParaRPr lang="sk-SK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9830D-6065-4205-8D75-2977DF3EDF91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19.5.2015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Obdélní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Obdélní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Obdélní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Obdélní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56" name="Obdélní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Obdélní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Obdélní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Obdélní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19.5.2015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19.5.2015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19.5.2015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Volný tvar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Volný tvar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Volný tvar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Volný tvar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Volný tvar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Volný tvar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Volný tvar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Volný tvar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Volný tvar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Volný tvar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Volný tvar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Volný tvar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Volný tvar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Volný tvar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19.5.2015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bdélní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Obdélní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19.5.2015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délní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19.5.2015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Obdélní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Obdélní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Obdélní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Obdélní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Obdélní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Obdélní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Obdélní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19.5.2015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19.5.2015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19.5.2015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Přímá spojovací čára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Skupin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Přímá spojovací čára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ovací čára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ovací čára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grpSp>
        <p:nvGrpSpPr>
          <p:cNvPr id="14" name="Skupin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Přímá spojovací čára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ovací čára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ovací čára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Skupin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Přímá spojovací čára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Přímá spojovací čára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ovací čára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8A2481B-5154-415F-B752-558547769AA3}" type="datetimeFigureOut">
              <a:rPr lang="cs-CZ" smtClean="0"/>
              <a:pPr/>
              <a:t>19.5.2015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Obdélní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Obdélní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Obdélní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Obdélní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19.5.2015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slovakia.travel/freeride-na-slovensku" TargetMode="External"/><Relationship Id="rId3" Type="http://schemas.openxmlformats.org/officeDocument/2006/relationships/hyperlink" Target="http://regiontatry.sk/en/activities/sport/adrenaline-sports/" TargetMode="External"/><Relationship Id="rId7" Type="http://schemas.openxmlformats.org/officeDocument/2006/relationships/hyperlink" Target="http://www.mycentrope.com/sk/home/3159/bike-parky-na-slovensku" TargetMode="External"/><Relationship Id="rId2" Type="http://schemas.openxmlformats.org/officeDocument/2006/relationships/hyperlink" Target="http://slovakia.travel/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unbachledova.sk/bikepark" TargetMode="External"/><Relationship Id="rId5" Type="http://schemas.openxmlformats.org/officeDocument/2006/relationships/hyperlink" Target="http://www.vilajavorinka.sk/horska-cyklistika.html" TargetMode="External"/><Relationship Id="rId4" Type="http://schemas.openxmlformats.org/officeDocument/2006/relationships/hyperlink" Target="http://slovakia.travel/co-vidiet-a-robit/sport-a-aktivna-dovolenka/adrenali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4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eastern</a:t>
            </a:r>
            <a:r>
              <a:rPr lang="sk-SK" dirty="0" smtClean="0"/>
              <a:t> Slovakia </a:t>
            </a:r>
            <a:r>
              <a:rPr lang="sk-SK" dirty="0" err="1" smtClean="0"/>
              <a:t>through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eyes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adrenalin</a:t>
            </a:r>
            <a:r>
              <a:rPr lang="sk-SK" dirty="0" smtClean="0"/>
              <a:t> </a:t>
            </a:r>
            <a:r>
              <a:rPr lang="sk-SK" dirty="0" err="1" smtClean="0"/>
              <a:t>lovers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Jozef Novotný, Filip </a:t>
            </a:r>
            <a:r>
              <a:rPr lang="sk-SK" dirty="0" err="1" smtClean="0"/>
              <a:t>Stajančo</a:t>
            </a:r>
            <a:r>
              <a:rPr lang="sk-SK" dirty="0" smtClean="0"/>
              <a:t>   2.B</a:t>
            </a:r>
            <a:endParaRPr lang="sk-SK" dirty="0"/>
          </a:p>
        </p:txBody>
      </p:sp>
      <p:pic>
        <p:nvPicPr>
          <p:cNvPr id="14338" name="Picture 2" descr="Výsledok vyhľadávania obrázkov pre dopyt východné slovens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4888" y="142852"/>
            <a:ext cx="7449112" cy="3643338"/>
          </a:xfrm>
          <a:prstGeom prst="rect">
            <a:avLst/>
          </a:prstGeom>
          <a:noFill/>
        </p:spPr>
      </p:pic>
      <p:pic>
        <p:nvPicPr>
          <p:cNvPr id="14340" name="Picture 4" descr="Výsledok vyhľadávania obrázkov pre dopyt adrenalinove spor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52"/>
            <a:ext cx="2576451" cy="1714512"/>
          </a:xfrm>
          <a:prstGeom prst="rect">
            <a:avLst/>
          </a:prstGeom>
          <a:noFill/>
        </p:spPr>
      </p:pic>
      <p:pic>
        <p:nvPicPr>
          <p:cNvPr id="14342" name="Picture 6" descr="Výsledok vyhľadávania obrázkov pre dopyt adrenalinove sport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857364"/>
            <a:ext cx="2204371" cy="2000264"/>
          </a:xfrm>
          <a:prstGeom prst="rect">
            <a:avLst/>
          </a:prstGeom>
          <a:noFill/>
        </p:spPr>
      </p:pic>
      <p:pic>
        <p:nvPicPr>
          <p:cNvPr id="14344" name="Picture 8" descr="Výsledok vyhľadávania obrázkov pre dopyt adrenalinove sport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2071678"/>
            <a:ext cx="2466975" cy="1857376"/>
          </a:xfrm>
          <a:prstGeom prst="rect">
            <a:avLst/>
          </a:prstGeom>
          <a:noFill/>
        </p:spPr>
      </p:pic>
      <p:pic>
        <p:nvPicPr>
          <p:cNvPr id="14346" name="Picture 10" descr="Výsledok vyhľadávania obrázkov pre dopyt adrenalinove sport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285728"/>
            <a:ext cx="2724150" cy="1676400"/>
          </a:xfrm>
          <a:prstGeom prst="rect">
            <a:avLst/>
          </a:prstGeom>
          <a:noFill/>
        </p:spPr>
      </p:pic>
      <p:pic>
        <p:nvPicPr>
          <p:cNvPr id="14348" name="Picture 12" descr="http://www.extremsports.sk/img/photos/zorb%202_up8sa74p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2643182"/>
            <a:ext cx="2238375" cy="1676400"/>
          </a:xfrm>
          <a:prstGeom prst="rect">
            <a:avLst/>
          </a:prstGeom>
          <a:noFill/>
        </p:spPr>
      </p:pic>
      <p:pic>
        <p:nvPicPr>
          <p:cNvPr id="14350" name="Picture 14" descr="Výsledok vyhľadávania obrázkov pre dopyt rafti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24625" y="4786322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Gliding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268760"/>
            <a:ext cx="7772400" cy="4572000"/>
          </a:xfrm>
        </p:spPr>
        <p:txBody>
          <a:bodyPr>
            <a:normAutofit/>
          </a:bodyPr>
          <a:lstStyle/>
          <a:p>
            <a:r>
              <a:rPr lang="sk-SK" sz="2000" dirty="0" err="1" smtClean="0"/>
              <a:t>Poprad-Tatry</a:t>
            </a:r>
            <a:r>
              <a:rPr lang="sk-SK" sz="2000" dirty="0" smtClean="0"/>
              <a:t> </a:t>
            </a:r>
            <a:r>
              <a:rPr lang="sk-SK" sz="2000" dirty="0" err="1" smtClean="0"/>
              <a:t>Airport</a:t>
            </a:r>
            <a:endParaRPr lang="sk-SK" sz="2000" dirty="0"/>
          </a:p>
        </p:txBody>
      </p:sp>
      <p:pic>
        <p:nvPicPr>
          <p:cNvPr id="26626" name="Picture 2" descr="http://www.gonzoaviation.com/AwEshop2UserFiles/image/documentIcon/blanik_poprad_20130718_123607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1730" y="188640"/>
            <a:ext cx="3744414" cy="2808312"/>
          </a:xfrm>
          <a:prstGeom prst="rect">
            <a:avLst/>
          </a:prstGeom>
          <a:noFill/>
        </p:spPr>
      </p:pic>
      <p:pic>
        <p:nvPicPr>
          <p:cNvPr id="26628" name="Picture 4" descr="http://www.profipilot.sk/public/upload/user_6/images/da4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212976"/>
            <a:ext cx="3469382" cy="3344734"/>
          </a:xfrm>
          <a:prstGeom prst="rect">
            <a:avLst/>
          </a:prstGeom>
          <a:noFill/>
        </p:spPr>
      </p:pic>
      <p:pic>
        <p:nvPicPr>
          <p:cNvPr id="26630" name="Picture 6" descr="http://sacr3-files.s3-website-eu-west-1.amazonaws.com/_processed_/csm_Bezmotorov%25C3%25A9%2520lietanie_fdf3e9c4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844824"/>
            <a:ext cx="3960440" cy="2831132"/>
          </a:xfrm>
          <a:prstGeom prst="rect">
            <a:avLst/>
          </a:prstGeom>
          <a:noFill/>
        </p:spPr>
      </p:pic>
      <p:pic>
        <p:nvPicPr>
          <p:cNvPr id="26632" name="Picture 8" descr="http://www.aeroklub-prievidza.sk/pics/bsekcia_obrazky/big/a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4797152"/>
            <a:ext cx="2872358" cy="1895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Freeride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196752"/>
            <a:ext cx="7772400" cy="4572000"/>
          </a:xfrm>
        </p:spPr>
        <p:txBody>
          <a:bodyPr>
            <a:normAutofit/>
          </a:bodyPr>
          <a:lstStyle/>
          <a:p>
            <a:r>
              <a:rPr lang="sk-SK" sz="2000" dirty="0" smtClean="0"/>
              <a:t>Štrbské Pleso, Lomnické sedlo</a:t>
            </a:r>
            <a:endParaRPr lang="sk-SK" sz="2000" dirty="0"/>
          </a:p>
        </p:txBody>
      </p:sp>
      <p:pic>
        <p:nvPicPr>
          <p:cNvPr id="27650" name="Picture 2" descr="http://skialpaktual.vetroplachmagazin.sk/pictures/magazin/257/12515498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628800"/>
            <a:ext cx="3888432" cy="2916324"/>
          </a:xfrm>
          <a:prstGeom prst="rect">
            <a:avLst/>
          </a:prstGeom>
          <a:noFill/>
        </p:spPr>
      </p:pic>
      <p:pic>
        <p:nvPicPr>
          <p:cNvPr id="27652" name="Picture 4" descr="http://www.jozko.sk/userfiles/00000000/kolowrat/tl_boa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7826" y="332656"/>
            <a:ext cx="4439591" cy="2952328"/>
          </a:xfrm>
          <a:prstGeom prst="rect">
            <a:avLst/>
          </a:prstGeom>
          <a:noFill/>
        </p:spPr>
      </p:pic>
      <p:pic>
        <p:nvPicPr>
          <p:cNvPr id="27654" name="Picture 6" descr="http://sacr3-files.s3-website-eu-west-1.amazonaws.com/_processed_/csm_Lomnicke_sedlo_jpg_73e0416d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8724" y="3573016"/>
            <a:ext cx="4310879" cy="2880320"/>
          </a:xfrm>
          <a:prstGeom prst="rect">
            <a:avLst/>
          </a:prstGeom>
          <a:noFill/>
        </p:spPr>
      </p:pic>
      <p:pic>
        <p:nvPicPr>
          <p:cNvPr id="7" name="Obrázek 6" descr="normal_skokl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869160"/>
            <a:ext cx="4032448" cy="1464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404768"/>
          </a:xfrm>
        </p:spPr>
        <p:txBody>
          <a:bodyPr/>
          <a:lstStyle/>
          <a:p>
            <a:r>
              <a:rPr lang="sk-SK" dirty="0" err="1" smtClean="0">
                <a:solidFill>
                  <a:srgbClr val="00B0F0"/>
                </a:solidFill>
              </a:rPr>
              <a:t>Thank</a:t>
            </a:r>
            <a:r>
              <a:rPr lang="sk-SK" dirty="0" smtClean="0">
                <a:solidFill>
                  <a:srgbClr val="00B0F0"/>
                </a:solidFill>
              </a:rPr>
              <a:t> </a:t>
            </a:r>
            <a:r>
              <a:rPr lang="sk-SK" dirty="0" err="1" smtClean="0">
                <a:solidFill>
                  <a:srgbClr val="00B0F0"/>
                </a:solidFill>
              </a:rPr>
              <a:t>you</a:t>
            </a:r>
            <a:r>
              <a:rPr lang="sk-SK" dirty="0" smtClean="0">
                <a:solidFill>
                  <a:srgbClr val="00B0F0"/>
                </a:solidFill>
              </a:rPr>
              <a:t> </a:t>
            </a:r>
            <a:r>
              <a:rPr lang="sk-SK" dirty="0" err="1" smtClean="0">
                <a:solidFill>
                  <a:srgbClr val="00B0F0"/>
                </a:solidFill>
              </a:rPr>
              <a:t>for</a:t>
            </a:r>
            <a:r>
              <a:rPr lang="sk-SK" dirty="0" smtClean="0">
                <a:solidFill>
                  <a:srgbClr val="00B0F0"/>
                </a:solidFill>
              </a:rPr>
              <a:t> </a:t>
            </a:r>
            <a:r>
              <a:rPr lang="sk-SK" dirty="0" err="1" smtClean="0">
                <a:solidFill>
                  <a:srgbClr val="00B0F0"/>
                </a:solidFill>
              </a:rPr>
              <a:t>your</a:t>
            </a:r>
            <a:r>
              <a:rPr lang="sk-SK" dirty="0" smtClean="0">
                <a:solidFill>
                  <a:srgbClr val="00B0F0"/>
                </a:solidFill>
              </a:rPr>
              <a:t> </a:t>
            </a:r>
            <a:r>
              <a:rPr lang="sk-SK" dirty="0" err="1" smtClean="0">
                <a:solidFill>
                  <a:srgbClr val="00B0F0"/>
                </a:solidFill>
              </a:rPr>
              <a:t>attention</a:t>
            </a:r>
            <a:r>
              <a:rPr lang="sk-SK" dirty="0" smtClean="0">
                <a:solidFill>
                  <a:srgbClr val="00B0F0"/>
                </a:solidFill>
              </a:rPr>
              <a:t>!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err="1" smtClean="0"/>
              <a:t>Resources</a:t>
            </a:r>
            <a:r>
              <a:rPr lang="sk-SK" dirty="0" smtClean="0"/>
              <a:t>: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2420888"/>
            <a:ext cx="7772400" cy="3456384"/>
          </a:xfrm>
        </p:spPr>
        <p:txBody>
          <a:bodyPr>
            <a:normAutofit/>
          </a:bodyPr>
          <a:lstStyle/>
          <a:p>
            <a:r>
              <a:rPr lang="sk-SK" sz="2000" dirty="0" smtClean="0">
                <a:hlinkClick r:id="rId2"/>
              </a:rPr>
              <a:t>http://slovakia.travel/en</a:t>
            </a:r>
            <a:endParaRPr lang="sk-SK" sz="2000" dirty="0" smtClean="0"/>
          </a:p>
          <a:p>
            <a:r>
              <a:rPr lang="sk-SK" sz="2000" dirty="0" smtClean="0">
                <a:hlinkClick r:id="rId3"/>
              </a:rPr>
              <a:t>http://regiontatry.sk/en/activities/sport/adrenaline-sports/</a:t>
            </a:r>
            <a:endParaRPr lang="sk-SK" sz="2000" dirty="0" smtClean="0"/>
          </a:p>
          <a:p>
            <a:r>
              <a:rPr lang="sk-SK" sz="2000" dirty="0" smtClean="0">
                <a:hlinkClick r:id="rId4"/>
              </a:rPr>
              <a:t>http://slovakia.travel/co-vidiet-a-robit/sport-a-aktivna-dovolenka/adrenalin</a:t>
            </a:r>
            <a:endParaRPr lang="sk-SK" sz="2000" dirty="0" smtClean="0"/>
          </a:p>
          <a:p>
            <a:r>
              <a:rPr lang="sk-SK" sz="2000" dirty="0" smtClean="0">
                <a:hlinkClick r:id="rId5"/>
              </a:rPr>
              <a:t>http://www.vilajavorinka.sk/horska-cyklistika.html</a:t>
            </a:r>
            <a:endParaRPr lang="sk-SK" sz="2000" dirty="0" smtClean="0"/>
          </a:p>
          <a:p>
            <a:r>
              <a:rPr lang="sk-SK" sz="2000" dirty="0" smtClean="0">
                <a:hlinkClick r:id="rId6"/>
              </a:rPr>
              <a:t>http</a:t>
            </a:r>
            <a:r>
              <a:rPr lang="sk-SK" sz="2000" dirty="0" smtClean="0">
                <a:hlinkClick r:id="rId6"/>
              </a:rPr>
              <a:t>://</a:t>
            </a:r>
            <a:r>
              <a:rPr lang="sk-SK" sz="2000" dirty="0" smtClean="0">
                <a:hlinkClick r:id="rId6"/>
              </a:rPr>
              <a:t>www.sunbachledova.sk/bikepark</a:t>
            </a:r>
            <a:endParaRPr lang="sk-SK" sz="2000" dirty="0" smtClean="0"/>
          </a:p>
          <a:p>
            <a:r>
              <a:rPr lang="sk-SK" sz="2000" dirty="0" smtClean="0">
                <a:hlinkClick r:id="rId7"/>
              </a:rPr>
              <a:t>http://</a:t>
            </a:r>
            <a:r>
              <a:rPr lang="sk-SK" sz="2000" dirty="0" smtClean="0">
                <a:hlinkClick r:id="rId7"/>
              </a:rPr>
              <a:t>www.mycentrope.com/sk/home/3159/bike-parky-na-slovensku</a:t>
            </a:r>
            <a:endParaRPr lang="sk-SK" sz="2000" dirty="0" smtClean="0"/>
          </a:p>
          <a:p>
            <a:r>
              <a:rPr lang="sk-SK" sz="2000" dirty="0" smtClean="0">
                <a:hlinkClick r:id="rId8"/>
              </a:rPr>
              <a:t>http://</a:t>
            </a:r>
            <a:r>
              <a:rPr lang="sk-SK" sz="2000" dirty="0" smtClean="0">
                <a:hlinkClick r:id="rId8"/>
              </a:rPr>
              <a:t>slovakia.travel/freeride-na-slovensku</a:t>
            </a:r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pPr>
              <a:buNone/>
            </a:pPr>
            <a:endParaRPr lang="sk-SK" sz="2000" dirty="0" smtClean="0"/>
          </a:p>
          <a:p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2400" cy="914400"/>
          </a:xfrm>
        </p:spPr>
        <p:txBody>
          <a:bodyPr/>
          <a:lstStyle/>
          <a:p>
            <a:r>
              <a:rPr lang="sk-SK" dirty="0" err="1" smtClean="0"/>
              <a:t>Rafting</a:t>
            </a:r>
            <a:r>
              <a:rPr lang="sk-SK" dirty="0" smtClean="0"/>
              <a:t> Belá </a:t>
            </a:r>
            <a:r>
              <a:rPr lang="sk-SK" dirty="0" err="1" smtClean="0"/>
              <a:t>River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13314" name="AutoShape 2" descr="Výsledok vyhľadávania obrázkov pre dopyt rafting pieni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3330" name="Picture 18" descr="https://cdn-creati.platon.sk/zlavadna.sk/team/2015/0123/142201591015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4067944" cy="2415733"/>
          </a:xfrm>
          <a:prstGeom prst="rect">
            <a:avLst/>
          </a:prstGeom>
          <a:noFill/>
        </p:spPr>
      </p:pic>
      <p:pic>
        <p:nvPicPr>
          <p:cNvPr id="13336" name="Picture 24" descr="http://www.rafting-slovakia.sk/uploads/bela1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717032"/>
            <a:ext cx="3901440" cy="2926080"/>
          </a:xfrm>
          <a:prstGeom prst="rect">
            <a:avLst/>
          </a:prstGeom>
          <a:noFill/>
        </p:spPr>
      </p:pic>
      <p:pic>
        <p:nvPicPr>
          <p:cNvPr id="13334" name="Picture 22" descr="http://www.bardejovske-kupele.sk/resize/domain/bardejovske-kupele/files/mapy/mapa_slovensko.jpg?w=570&amp;h=57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3" y="188640"/>
            <a:ext cx="2652060" cy="1656184"/>
          </a:xfrm>
          <a:prstGeom prst="rect">
            <a:avLst/>
          </a:prstGeom>
          <a:noFill/>
        </p:spPr>
      </p:pic>
      <p:pic>
        <p:nvPicPr>
          <p:cNvPr id="7170" name="Picture 2" descr="http://www.mmajzlik.szm.com/mapa-bel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1124744"/>
            <a:ext cx="2736304" cy="55273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Rafting</a:t>
            </a:r>
            <a:r>
              <a:rPr lang="sk-SK" dirty="0" smtClean="0"/>
              <a:t> Dunajec </a:t>
            </a:r>
            <a:r>
              <a:rPr lang="sk-SK" dirty="0" err="1" smtClean="0"/>
              <a:t>River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Picture 20" descr="http://www.rafting-slovakia.sk/uploads/rafting_dunajec_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4104456" cy="3078342"/>
          </a:xfrm>
          <a:prstGeom prst="rect">
            <a:avLst/>
          </a:prstGeom>
          <a:noFill/>
        </p:spPr>
      </p:pic>
      <p:pic>
        <p:nvPicPr>
          <p:cNvPr id="5" name="Picture 10" descr="http://www.mcars.com.pl/wp-content/gallery/www-mcars-com-pl-dunajec-rafting-trip/www-amazingkrakow-com-dunajec-rafting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99" y="4365104"/>
            <a:ext cx="3323863" cy="2492896"/>
          </a:xfrm>
          <a:prstGeom prst="rect">
            <a:avLst/>
          </a:prstGeom>
          <a:noFill/>
        </p:spPr>
      </p:pic>
      <p:pic>
        <p:nvPicPr>
          <p:cNvPr id="15362" name="Picture 2" descr="http://zm-static.s3.amazonaws.com/249_raft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501008"/>
            <a:ext cx="4644008" cy="3090377"/>
          </a:xfrm>
          <a:prstGeom prst="rect">
            <a:avLst/>
          </a:prstGeom>
          <a:noFill/>
        </p:spPr>
      </p:pic>
      <p:pic>
        <p:nvPicPr>
          <p:cNvPr id="15364" name="Picture 4" descr="http://www.gabriela.sk/pltnictvo/image/mapa_sr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357166"/>
            <a:ext cx="3643306" cy="2775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-0.014 -0.00667  -0.029 -0.012  -0.044 -0.012  C -0.114 -0.012  -0.169 0.064  -0.169 0.156  C -0.169 0.24667  -0.114 0.32133  -0.044 0.32133  C -0.029 0.32133  -0.014 0.31733  0 0.31067  C -0.047 0.28667  -0.08 0.22667  -0.08 0.156  C -0.08 0.084  -0.047 0.024  0 0  Z" pathEditMode="fixed" ptsTypes="">
                                      <p:cBhvr>
                                        <p:cTn id="6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Bungee</a:t>
            </a:r>
            <a:r>
              <a:rPr lang="sk-SK" dirty="0" smtClean="0"/>
              <a:t> </a:t>
            </a:r>
            <a:r>
              <a:rPr lang="sk-SK" dirty="0" err="1" smtClean="0"/>
              <a:t>jumping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18434" name="Picture 2" descr="http://hnonline.sk/sites/default/files/styles/800xauto/public/images/article/201407/strbske_pleso_solisko.jpg?itok=T4VSR2m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0"/>
            <a:ext cx="3714744" cy="2089543"/>
          </a:xfrm>
          <a:prstGeom prst="rect">
            <a:avLst/>
          </a:prstGeom>
          <a:noFill/>
        </p:spPr>
      </p:pic>
      <p:pic>
        <p:nvPicPr>
          <p:cNvPr id="18436" name="Picture 4" descr="http://i.ytimg.com/vi/v59rgBczdy4/maxresdefau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4768456"/>
            <a:ext cx="3714744" cy="2089544"/>
          </a:xfrm>
          <a:prstGeom prst="rect">
            <a:avLst/>
          </a:prstGeom>
          <a:noFill/>
        </p:spPr>
      </p:pic>
      <p:pic>
        <p:nvPicPr>
          <p:cNvPr id="18438" name="Picture 6" descr="https://mameraditatry.files.wordpress.com/2012/04/areal-snov_skokansky-mostik_strbske-ples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138891"/>
            <a:ext cx="4143404" cy="2719109"/>
          </a:xfrm>
          <a:prstGeom prst="rect">
            <a:avLst/>
          </a:prstGeom>
          <a:noFill/>
        </p:spPr>
      </p:pic>
      <p:pic>
        <p:nvPicPr>
          <p:cNvPr id="18440" name="Picture 8" descr="http://static.panoramio.com/photos/large/145640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10227" y="2143116"/>
            <a:ext cx="3333773" cy="2500330"/>
          </a:xfrm>
          <a:prstGeom prst="rect">
            <a:avLst/>
          </a:prstGeom>
          <a:noFill/>
        </p:spPr>
      </p:pic>
      <p:pic>
        <p:nvPicPr>
          <p:cNvPr id="18442" name="Picture 10" descr="http://www.hotelsite.sk/maps/poprad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1285860"/>
            <a:ext cx="2714644" cy="2714644"/>
          </a:xfrm>
          <a:prstGeom prst="rect">
            <a:avLst/>
          </a:prstGeom>
          <a:noFill/>
        </p:spPr>
      </p:pic>
      <p:pic>
        <p:nvPicPr>
          <p:cNvPr id="18444" name="Picture 12" descr="http://www.bungee.sk/media/images/bungee_jumping/ples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06" y="2571744"/>
            <a:ext cx="2928958" cy="1952639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 rot="19596035">
            <a:off x="3346906" y="842662"/>
            <a:ext cx="3961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Štrbské Pleso</a:t>
            </a:r>
            <a:endParaRPr lang="cs-CZ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Obdélník 10"/>
          <p:cNvSpPr/>
          <p:nvPr/>
        </p:nvSpPr>
        <p:spPr>
          <a:xfrm rot="960616">
            <a:off x="5462579" y="5124606"/>
            <a:ext cx="191726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HELP ME!</a:t>
            </a:r>
            <a:endParaRPr lang="cs-CZ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Obdélník 11"/>
          <p:cNvSpPr/>
          <p:nvPr/>
        </p:nvSpPr>
        <p:spPr>
          <a:xfrm rot="20463589">
            <a:off x="7403333" y="5023800"/>
            <a:ext cx="191726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Hold on.</a:t>
            </a:r>
            <a:endParaRPr lang="cs-CZ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rgbClr val="00B0F0"/>
                </a:solidFill>
              </a:rPr>
              <a:t>Aqua</a:t>
            </a:r>
            <a:r>
              <a:rPr lang="sk-SK" dirty="0" err="1" smtClean="0">
                <a:solidFill>
                  <a:srgbClr val="FFC000"/>
                </a:solidFill>
              </a:rPr>
              <a:t>zorbing</a:t>
            </a:r>
            <a:endParaRPr lang="sk-SK" dirty="0">
              <a:solidFill>
                <a:srgbClr val="FFC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7772400" cy="4572000"/>
          </a:xfrm>
        </p:spPr>
        <p:txBody>
          <a:bodyPr>
            <a:normAutofit/>
          </a:bodyPr>
          <a:lstStyle/>
          <a:p>
            <a:r>
              <a:rPr lang="sk-SK" sz="2000" dirty="0" smtClean="0"/>
              <a:t>Štrbské Pleso (</a:t>
            </a:r>
            <a:r>
              <a:rPr lang="sk-SK" sz="2000" dirty="0" err="1" smtClean="0">
                <a:solidFill>
                  <a:srgbClr val="FFC000"/>
                </a:solidFill>
              </a:rPr>
              <a:t>zorbing</a:t>
            </a:r>
            <a:r>
              <a:rPr lang="sk-SK" sz="2000" dirty="0" smtClean="0"/>
              <a:t>)</a:t>
            </a:r>
          </a:p>
          <a:p>
            <a:r>
              <a:rPr lang="sk-SK" sz="2000" dirty="0" smtClean="0"/>
              <a:t>Pieniny (</a:t>
            </a:r>
            <a:r>
              <a:rPr lang="sk-SK" sz="2000" dirty="0" err="1" smtClean="0">
                <a:solidFill>
                  <a:srgbClr val="FFC000"/>
                </a:solidFill>
              </a:rPr>
              <a:t>zorbing</a:t>
            </a:r>
            <a:r>
              <a:rPr lang="sk-SK" sz="2000" dirty="0" smtClean="0"/>
              <a:t>)</a:t>
            </a:r>
          </a:p>
          <a:p>
            <a:r>
              <a:rPr lang="sk-SK" sz="2000" dirty="0" smtClean="0">
                <a:solidFill>
                  <a:srgbClr val="00B0F0"/>
                </a:solidFill>
              </a:rPr>
              <a:t>A</a:t>
            </a:r>
            <a:r>
              <a:rPr lang="sk-SK" sz="2000" dirty="0" smtClean="0"/>
              <a:t>qua City Poprad</a:t>
            </a:r>
          </a:p>
          <a:p>
            <a:r>
              <a:rPr lang="sk-SK" sz="2000" dirty="0" smtClean="0">
                <a:solidFill>
                  <a:srgbClr val="00B0F0"/>
                </a:solidFill>
              </a:rPr>
              <a:t>Z</a:t>
            </a:r>
            <a:r>
              <a:rPr lang="sk-SK" sz="2000" dirty="0" smtClean="0"/>
              <a:t>emplínska Šírava</a:t>
            </a:r>
          </a:p>
          <a:p>
            <a:r>
              <a:rPr lang="sk-SK" sz="2000" dirty="0" smtClean="0">
                <a:solidFill>
                  <a:srgbClr val="00B0F0"/>
                </a:solidFill>
              </a:rPr>
              <a:t>K</a:t>
            </a:r>
            <a:r>
              <a:rPr lang="sk-SK" sz="2000" dirty="0" smtClean="0"/>
              <a:t>ežmarok</a:t>
            </a:r>
            <a:endParaRPr lang="sk-SK" sz="2000" dirty="0"/>
          </a:p>
        </p:txBody>
      </p:sp>
      <p:pic>
        <p:nvPicPr>
          <p:cNvPr id="4" name="Picture 2" descr="https://farm9.staticflickr.com/8432/7872245050_81caa1f7ca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36916"/>
            <a:ext cx="2272336" cy="1704252"/>
          </a:xfrm>
          <a:prstGeom prst="rect">
            <a:avLst/>
          </a:prstGeom>
          <a:noFill/>
        </p:spPr>
      </p:pic>
      <p:pic>
        <p:nvPicPr>
          <p:cNvPr id="5" name="Picture 6" descr="http://www.aqua-olomouc.cz/fotogalerie/15/img-03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5013176"/>
            <a:ext cx="2306536" cy="1731234"/>
          </a:xfrm>
          <a:prstGeom prst="rect">
            <a:avLst/>
          </a:prstGeom>
          <a:noFill/>
        </p:spPr>
      </p:pic>
      <p:pic>
        <p:nvPicPr>
          <p:cNvPr id="6" name="Picture 9" descr="http://img.mediacentrum.sk/gallery/620_a/141806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878686"/>
            <a:ext cx="2627784" cy="1979314"/>
          </a:xfrm>
          <a:prstGeom prst="rect">
            <a:avLst/>
          </a:prstGeom>
          <a:noFill/>
        </p:spPr>
      </p:pic>
      <p:pic>
        <p:nvPicPr>
          <p:cNvPr id="7" name="Picture 4" descr="http://i.sme.sk/cdata/9/57/5701879/15224550_r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2479268"/>
            <a:ext cx="3635896" cy="2317884"/>
          </a:xfrm>
          <a:prstGeom prst="rect">
            <a:avLst/>
          </a:prstGeom>
          <a:noFill/>
        </p:spPr>
      </p:pic>
      <p:pic>
        <p:nvPicPr>
          <p:cNvPr id="8" name="Picture 2" descr="http://www.proevents.sk/en/photoloader/1060/720x72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4149080"/>
            <a:ext cx="3240360" cy="2430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http://asmira77.r.worldssl.net/nv1SFoY3lGF_s720x7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71800" y="1988840"/>
            <a:ext cx="2448272" cy="1788599"/>
          </a:xfrm>
          <a:prstGeom prst="rect">
            <a:avLst/>
          </a:prstGeom>
          <a:noFill/>
        </p:spPr>
      </p:pic>
      <p:pic>
        <p:nvPicPr>
          <p:cNvPr id="10" name="Picture 22" descr="http://www.bardejovske-kupele.sk/resize/domain/bardejovske-kupele/files/mapy/mapa_slovensko.jpg?w=570&amp;h=57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67413" y="-1"/>
            <a:ext cx="3876587" cy="2420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Mountaineering</a:t>
            </a:r>
            <a:r>
              <a:rPr lang="sk-SK" dirty="0" smtClean="0"/>
              <a:t> &amp; </a:t>
            </a:r>
            <a:r>
              <a:rPr lang="sk-SK" dirty="0" err="1" smtClean="0"/>
              <a:t>climbing</a:t>
            </a:r>
            <a:endParaRPr lang="sk-SK" dirty="0"/>
          </a:p>
        </p:txBody>
      </p:sp>
      <p:pic>
        <p:nvPicPr>
          <p:cNvPr id="4" name="Zástupný symbol pro obsah 3" descr="region V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42910" y="1357298"/>
            <a:ext cx="3786214" cy="2425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6" name="Picture 2" descr="http://sacr3-files.s3-website-eu-west-1.amazonaws.com/_processed_/csm_Skalolezec_ea1586fc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929066"/>
            <a:ext cx="4071966" cy="2708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4" descr="http://www.megaubytovanie.sk/images/seoarticlephotos/d33e6280-51f9-4415-99a4-d2317482dac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232299"/>
            <a:ext cx="3976690" cy="2982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90" name="Picture 6" descr="http://blog.farehawker.com/wp-content/uploads/2014/06/mou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4343432"/>
            <a:ext cx="3976488" cy="2443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Mountainbiking</a:t>
            </a:r>
            <a:r>
              <a:rPr lang="sk-SK" dirty="0" smtClean="0"/>
              <a:t>, </a:t>
            </a:r>
            <a:r>
              <a:rPr lang="sk-SK" dirty="0" err="1" smtClean="0"/>
              <a:t>crosscountry</a:t>
            </a:r>
            <a:r>
              <a:rPr lang="sk-SK" dirty="0" smtClean="0"/>
              <a:t> </a:t>
            </a:r>
            <a:r>
              <a:rPr lang="sk-SK" dirty="0" err="1" smtClean="0"/>
              <a:t>cycling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196752"/>
            <a:ext cx="7772400" cy="4572000"/>
          </a:xfrm>
        </p:spPr>
        <p:txBody>
          <a:bodyPr>
            <a:normAutofit/>
          </a:bodyPr>
          <a:lstStyle/>
          <a:p>
            <a:r>
              <a:rPr lang="sk-SK" sz="2000" dirty="0" err="1" smtClean="0"/>
              <a:t>The</a:t>
            </a:r>
            <a:r>
              <a:rPr lang="sk-SK" sz="2000" dirty="0" smtClean="0"/>
              <a:t> </a:t>
            </a:r>
            <a:r>
              <a:rPr lang="sk-SK" sz="2000" dirty="0" err="1" smtClean="0"/>
              <a:t>High</a:t>
            </a:r>
            <a:r>
              <a:rPr lang="sk-SK" sz="2000" dirty="0" smtClean="0"/>
              <a:t> </a:t>
            </a:r>
            <a:r>
              <a:rPr lang="sk-SK" sz="2000" dirty="0" err="1" smtClean="0"/>
              <a:t>Tatras</a:t>
            </a:r>
            <a:r>
              <a:rPr lang="sk-SK" sz="2000" dirty="0" smtClean="0"/>
              <a:t>, Spišská Magura, Levočské vrchy</a:t>
            </a:r>
            <a:endParaRPr lang="sk-SK" sz="2000" dirty="0"/>
          </a:p>
        </p:txBody>
      </p:sp>
      <p:pic>
        <p:nvPicPr>
          <p:cNvPr id="24578" name="Picture 2" descr="http://regiontatry.sk/wp-content/uploads/2014/04/hagy_16-800x60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6572250" cy="2495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0" name="Picture 4" descr="http://www.portaltatra.sk/images/sprievodca/cykloturistika/250_kezmarska_biela_voda_zelene_ples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293096"/>
            <a:ext cx="2381250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2" name="Picture 6" descr="http://blog.hotelkontakt.sk/wp-content/uploads/2012/09/cyklotrasy-tatry-tatryportal-sk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274393"/>
            <a:ext cx="5524500" cy="2466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Downhill</a:t>
            </a:r>
            <a:r>
              <a:rPr lang="sk-SK" dirty="0" smtClean="0"/>
              <a:t> </a:t>
            </a:r>
            <a:r>
              <a:rPr lang="sk-SK" dirty="0" err="1" smtClean="0"/>
              <a:t>cycling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268760"/>
            <a:ext cx="7772400" cy="4572000"/>
          </a:xfrm>
        </p:spPr>
        <p:txBody>
          <a:bodyPr>
            <a:normAutofit/>
          </a:bodyPr>
          <a:lstStyle/>
          <a:p>
            <a:r>
              <a:rPr lang="sk-SK" sz="2000" dirty="0" err="1" smtClean="0"/>
              <a:t>Bachledová</a:t>
            </a:r>
            <a:r>
              <a:rPr lang="sk-SK" sz="2000" dirty="0" smtClean="0"/>
              <a:t> dolina</a:t>
            </a:r>
            <a:endParaRPr lang="sk-SK" sz="2000" dirty="0"/>
          </a:p>
        </p:txBody>
      </p:sp>
      <p:pic>
        <p:nvPicPr>
          <p:cNvPr id="23554" name="Picture 2" descr="http://static.etrend.sk/uploads/tx_media/2013/09/19/Bike_Wor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844824"/>
            <a:ext cx="3240360" cy="2161320"/>
          </a:xfrm>
          <a:prstGeom prst="rect">
            <a:avLst/>
          </a:prstGeom>
          <a:noFill/>
        </p:spPr>
      </p:pic>
      <p:pic>
        <p:nvPicPr>
          <p:cNvPr id="5" name="Picture 22" descr="http://www.bardejovske-kupele.sk/resize/domain/bardejovske-kupele/files/mapy/mapa_slovensko.jpg?w=570&amp;h=5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6799" y="-1"/>
            <a:ext cx="4107201" cy="2564905"/>
          </a:xfrm>
          <a:prstGeom prst="rect">
            <a:avLst/>
          </a:prstGeom>
          <a:noFill/>
        </p:spPr>
      </p:pic>
      <p:pic>
        <p:nvPicPr>
          <p:cNvPr id="23556" name="Picture 4" descr="http://www.karloff.sk/files/Image/media/2011/Slovensky_pohar_v_downhill/SlovenskypoharvBachledovej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780928"/>
            <a:ext cx="2784310" cy="2088232"/>
          </a:xfrm>
          <a:prstGeom prst="rect">
            <a:avLst/>
          </a:prstGeom>
          <a:noFill/>
        </p:spPr>
      </p:pic>
      <p:pic>
        <p:nvPicPr>
          <p:cNvPr id="23558" name="Picture 6" descr="http://sacr3-files.s3-website-eu-west-1.amazonaws.com/_processed_/csm_Bachledova%25202011_JPG_8cc1857b2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293096"/>
            <a:ext cx="3238086" cy="2160240"/>
          </a:xfrm>
          <a:prstGeom prst="rect">
            <a:avLst/>
          </a:prstGeom>
          <a:noFill/>
        </p:spPr>
      </p:pic>
      <p:pic>
        <p:nvPicPr>
          <p:cNvPr id="23560" name="Picture 8" descr="http://www.adventoura.eu/media/k2/galleries/47/Bikepark%20Adventoura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920" y="4581128"/>
            <a:ext cx="2808312" cy="2106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Rope </a:t>
            </a:r>
            <a:r>
              <a:rPr lang="sk-SK" dirty="0" err="1" smtClean="0"/>
              <a:t>Parks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9592" y="1196752"/>
            <a:ext cx="7772400" cy="4572000"/>
          </a:xfrm>
        </p:spPr>
        <p:txBody>
          <a:bodyPr>
            <a:normAutofit/>
          </a:bodyPr>
          <a:lstStyle/>
          <a:p>
            <a:r>
              <a:rPr lang="sk-SK" sz="2000" dirty="0" smtClean="0"/>
              <a:t>Slovak </a:t>
            </a:r>
            <a:r>
              <a:rPr lang="sk-SK" sz="2000" dirty="0" err="1" smtClean="0"/>
              <a:t>Paradise</a:t>
            </a:r>
            <a:r>
              <a:rPr lang="sk-SK" sz="2000" dirty="0" smtClean="0"/>
              <a:t>, Košice (Alpinka)</a:t>
            </a:r>
            <a:endParaRPr lang="sk-SK" sz="2000" dirty="0"/>
          </a:p>
        </p:txBody>
      </p:sp>
      <p:pic>
        <p:nvPicPr>
          <p:cNvPr id="4" name="Picture 22" descr="http://www.bardejovske-kupele.sk/resize/domain/bardejovske-kupele/files/mapy/mapa_slovensko.jpg?w=570&amp;h=5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6799" y="-1"/>
            <a:ext cx="4107201" cy="2564905"/>
          </a:xfrm>
          <a:prstGeom prst="rect">
            <a:avLst/>
          </a:prstGeom>
          <a:noFill/>
        </p:spPr>
      </p:pic>
      <p:pic>
        <p:nvPicPr>
          <p:cNvPr id="25606" name="Picture 6" descr="http://outdoor-forum.sk/wp-content/uploads/2013/05/14060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700808"/>
            <a:ext cx="4307658" cy="2304256"/>
          </a:xfrm>
          <a:prstGeom prst="rect">
            <a:avLst/>
          </a:prstGeom>
          <a:noFill/>
        </p:spPr>
      </p:pic>
      <p:pic>
        <p:nvPicPr>
          <p:cNvPr id="25608" name="Picture 8" descr="http://www.tarzania.sk/images/mlkosic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501008"/>
            <a:ext cx="1428750" cy="495301"/>
          </a:xfrm>
          <a:prstGeom prst="rect">
            <a:avLst/>
          </a:prstGeom>
          <a:noFill/>
        </p:spPr>
      </p:pic>
      <p:pic>
        <p:nvPicPr>
          <p:cNvPr id="25610" name="Picture 10" descr="http://sacr3-files.s3-website-eu-west-1.amazonaws.com/_processed_/csm_adrenalin_Pavel%2520Ondrek_3d71e749e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4221088"/>
            <a:ext cx="3120347" cy="2340260"/>
          </a:xfrm>
          <a:prstGeom prst="rect">
            <a:avLst/>
          </a:prstGeom>
          <a:noFill/>
        </p:spPr>
      </p:pic>
      <p:pic>
        <p:nvPicPr>
          <p:cNvPr id="25612" name="Picture 12" descr="https://encrypted-tbn0.gstatic.com/images?q=tbn:ANd9GcSbYU-zaxcH6s-NEaXQAB7_0bCV6OwTPcUBSr-YobNjveo9bWz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20082" y="3284984"/>
            <a:ext cx="3744618" cy="3305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594</TotalTime>
  <Words>113</Words>
  <Application>Microsoft Office PowerPoint</Application>
  <PresentationFormat>Předvádění na obrazovce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Metro</vt:lpstr>
      <vt:lpstr>The eastern Slovakia through the eyes of adrenalin lovers</vt:lpstr>
      <vt:lpstr>Rafting Belá River</vt:lpstr>
      <vt:lpstr>Rafting Dunajec River</vt:lpstr>
      <vt:lpstr>Bungee jumping</vt:lpstr>
      <vt:lpstr>Aquazorbing</vt:lpstr>
      <vt:lpstr>Mountaineering &amp; climbing</vt:lpstr>
      <vt:lpstr>Mountainbiking, crosscountry cycling</vt:lpstr>
      <vt:lpstr>Downhill cycling</vt:lpstr>
      <vt:lpstr>Rope Parks</vt:lpstr>
      <vt:lpstr>Gliding</vt:lpstr>
      <vt:lpstr>Freeride</vt:lpstr>
      <vt:lpstr>Thank you for your attention! Resources: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novotny</dc:creator>
  <cp:lastModifiedBy>novotny</cp:lastModifiedBy>
  <cp:revision>70</cp:revision>
  <dcterms:created xsi:type="dcterms:W3CDTF">2015-05-17T08:23:45Z</dcterms:created>
  <dcterms:modified xsi:type="dcterms:W3CDTF">2015-05-19T20:11:45Z</dcterms:modified>
</cp:coreProperties>
</file>