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ABD99DF-4D47-4538-856D-B5B09FDE719B}" type="datetimeFigureOut">
              <a:rPr lang="sk-SK" smtClean="0"/>
              <a:pPr/>
              <a:t>27. 5. 2014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9737D05-00F5-40C0-9EA0-1190618AE7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99DF-4D47-4538-856D-B5B09FDE719B}" type="datetimeFigureOut">
              <a:rPr lang="sk-SK" smtClean="0"/>
              <a:pPr/>
              <a:t>27. 5. 2014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7D05-00F5-40C0-9EA0-1190618AE7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99DF-4D47-4538-856D-B5B09FDE719B}" type="datetimeFigureOut">
              <a:rPr lang="sk-SK" smtClean="0"/>
              <a:pPr/>
              <a:t>27. 5. 2014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7D05-00F5-40C0-9EA0-1190618AE7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99DF-4D47-4538-856D-B5B09FDE719B}" type="datetimeFigureOut">
              <a:rPr lang="sk-SK" smtClean="0"/>
              <a:pPr/>
              <a:t>27. 5. 2014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7D05-00F5-40C0-9EA0-1190618AE7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99DF-4D47-4538-856D-B5B09FDE719B}" type="datetimeFigureOut">
              <a:rPr lang="sk-SK" smtClean="0"/>
              <a:pPr/>
              <a:t>27. 5. 2014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7D05-00F5-40C0-9EA0-1190618AE7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99DF-4D47-4538-856D-B5B09FDE719B}" type="datetimeFigureOut">
              <a:rPr lang="sk-SK" smtClean="0"/>
              <a:pPr/>
              <a:t>27. 5. 2014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7D05-00F5-40C0-9EA0-1190618AE7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BD99DF-4D47-4538-856D-B5B09FDE719B}" type="datetimeFigureOut">
              <a:rPr lang="sk-SK" smtClean="0"/>
              <a:pPr/>
              <a:t>27. 5. 2014</a:t>
            </a:fld>
            <a:endParaRPr lang="sk-SK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737D05-00F5-40C0-9EA0-1190618AE75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ABD99DF-4D47-4538-856D-B5B09FDE719B}" type="datetimeFigureOut">
              <a:rPr lang="sk-SK" smtClean="0"/>
              <a:pPr/>
              <a:t>27. 5. 2014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9737D05-00F5-40C0-9EA0-1190618AE7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99DF-4D47-4538-856D-B5B09FDE719B}" type="datetimeFigureOut">
              <a:rPr lang="sk-SK" smtClean="0"/>
              <a:pPr/>
              <a:t>27. 5. 2014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7D05-00F5-40C0-9EA0-1190618AE7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99DF-4D47-4538-856D-B5B09FDE719B}" type="datetimeFigureOut">
              <a:rPr lang="sk-SK" smtClean="0"/>
              <a:pPr/>
              <a:t>27. 5. 2014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7D05-00F5-40C0-9EA0-1190618AE7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99DF-4D47-4538-856D-B5B09FDE719B}" type="datetimeFigureOut">
              <a:rPr lang="sk-SK" smtClean="0"/>
              <a:pPr/>
              <a:t>27. 5. 2014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7D05-00F5-40C0-9EA0-1190618AE7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ABD99DF-4D47-4538-856D-B5B09FDE719B}" type="datetimeFigureOut">
              <a:rPr lang="sk-SK" smtClean="0"/>
              <a:pPr/>
              <a:t>27. 5. 2014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9737D05-00F5-40C0-9EA0-1190618AE75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sk/imghp?hl=sk&amp;tab=wi&amp;ei=e59zU8bZFOWs4ASHvoGQAg&amp;ved=0CAQQqi4oAg" TargetMode="External"/><Relationship Id="rId2" Type="http://schemas.openxmlformats.org/officeDocument/2006/relationships/hyperlink" Target="http://www.siea.sk/letaky/c-4499/ako-znizit-spotrebu-elektriny-v-domacnost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8458200" cy="1470025"/>
          </a:xfrm>
        </p:spPr>
        <p:txBody>
          <a:bodyPr/>
          <a:lstStyle/>
          <a:p>
            <a:r>
              <a:rPr lang="sk-SK" dirty="0" smtClean="0"/>
              <a:t>Ako šetriť energiou</a:t>
            </a:r>
            <a:br>
              <a:rPr lang="sk-SK" dirty="0" smtClean="0"/>
            </a:br>
            <a:r>
              <a:rPr lang="sk-SK" dirty="0" smtClean="0"/>
              <a:t> v domácnosti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sk-SK" sz="3200" dirty="0" smtClean="0">
                <a:latin typeface="Andalus" pitchFamily="2" charset="-78"/>
                <a:cs typeface="Andalus" pitchFamily="2" charset="-78"/>
              </a:rPr>
              <a:t>Jozef Novotný   1.B</a:t>
            </a:r>
            <a:endParaRPr lang="sk-SK" sz="3200" dirty="0"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26626" name="Picture 2" descr="https://encrypted-tbn0.gstatic.com/images?q=tbn:ANd9GcSRIgvRFwIQ5f91DqtzSYdBOxXHPJciBZ5BV0FPxpxHn7pM18ZTC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509120"/>
            <a:ext cx="5679198" cy="20874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637928"/>
          </a:xfrm>
        </p:spPr>
        <p:txBody>
          <a:bodyPr>
            <a:normAutofit/>
          </a:bodyPr>
          <a:lstStyle/>
          <a:p>
            <a:r>
              <a:rPr lang="sk-SK" dirty="0" smtClean="0"/>
              <a:t>Spotreba elektriny</a:t>
            </a:r>
            <a:br>
              <a:rPr lang="sk-SK" dirty="0" smtClean="0"/>
            </a:br>
            <a:r>
              <a:rPr lang="sk-SK" dirty="0" smtClean="0"/>
              <a:t> v domácnosti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32040" y="836712"/>
            <a:ext cx="3744416" cy="3816424"/>
          </a:xfrm>
        </p:spPr>
        <p:txBody>
          <a:bodyPr>
            <a:normAutofit/>
          </a:bodyPr>
          <a:lstStyle/>
          <a:p>
            <a:r>
              <a:rPr lang="sk-SK" sz="2100" dirty="0" smtClean="0"/>
              <a:t>4 – členná domácnosť</a:t>
            </a:r>
          </a:p>
          <a:p>
            <a:r>
              <a:rPr lang="sk-SK" sz="2100" dirty="0" smtClean="0"/>
              <a:t>prízemný nepodpivničený dom (rozloha asi  200 m</a:t>
            </a:r>
            <a:r>
              <a:rPr lang="sk-SK" sz="1400" dirty="0" smtClean="0"/>
              <a:t>2</a:t>
            </a:r>
            <a:r>
              <a:rPr lang="sk-SK" sz="2100" dirty="0" smtClean="0"/>
              <a:t> )</a:t>
            </a:r>
            <a:endParaRPr lang="sk-SK" sz="2100" dirty="0"/>
          </a:p>
        </p:txBody>
      </p:sp>
      <p:pic>
        <p:nvPicPr>
          <p:cNvPr id="13314" name="Picture 2" descr="ELEK4-320.jpg">
            <a:hlinkClick r:id="" action="ppaction://hlinkshowjump?jump=firstslide" highlightClick="1"/>
          </p:cNvPr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 t="11000" b="45619"/>
          <a:stretch>
            <a:fillRect/>
          </a:stretch>
        </p:blipFill>
        <p:spPr bwMode="auto">
          <a:xfrm>
            <a:off x="323528" y="2420887"/>
            <a:ext cx="3816424" cy="39113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2" descr="ELEK4-320.jpg">
            <a:hlinkClick r:id="" action="ppaction://hlinkshowjump?jump=firstslide" highlightClick="1"/>
          </p:cNvPr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 t="53999"/>
          <a:stretch>
            <a:fillRect/>
          </a:stretch>
        </p:blipFill>
        <p:spPr bwMode="auto">
          <a:xfrm>
            <a:off x="4788024" y="2276872"/>
            <a:ext cx="3960440" cy="43040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67544" y="836712"/>
          <a:ext cx="8229600" cy="556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3032"/>
                <a:gridCol w="2026568"/>
              </a:tblGrid>
              <a:tr h="1152132">
                <a:tc gridSpan="2">
                  <a:txBody>
                    <a:bodyPr/>
                    <a:lstStyle/>
                    <a:p>
                      <a:pPr algn="ctr"/>
                      <a:r>
                        <a:rPr lang="sk-SK" sz="2800" b="1" i="0" u="none" dirty="0" smtClean="0">
                          <a:solidFill>
                            <a:srgbClr val="C00000"/>
                          </a:solidFill>
                        </a:rPr>
                        <a:t>ZA  ZBYTOČNÚ</a:t>
                      </a:r>
                      <a:r>
                        <a:rPr lang="sk-SK" sz="2800" b="1" i="0" u="none" baseline="0" dirty="0" smtClean="0">
                          <a:solidFill>
                            <a:srgbClr val="C00000"/>
                          </a:solidFill>
                        </a:rPr>
                        <a:t>  STRATU </a:t>
                      </a:r>
                    </a:p>
                    <a:p>
                      <a:pPr algn="ctr"/>
                      <a:r>
                        <a:rPr lang="sk-SK" sz="2800" b="1" i="0" u="none" baseline="0" dirty="0" smtClean="0">
                          <a:solidFill>
                            <a:srgbClr val="C00000"/>
                          </a:solidFill>
                        </a:rPr>
                        <a:t>ENERGIE  PLATÍTE</a:t>
                      </a:r>
                      <a:endParaRPr lang="sk-SK" sz="2800" b="1" i="0" u="non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552062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>
                          <a:solidFill>
                            <a:srgbClr val="C00000"/>
                          </a:solidFill>
                        </a:rPr>
                        <a:t>CHYBA</a:t>
                      </a:r>
                      <a:endParaRPr lang="sk-SK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>
                          <a:solidFill>
                            <a:srgbClr val="C00000"/>
                          </a:solidFill>
                        </a:rPr>
                        <a:t>ZA  DEŇ</a:t>
                      </a:r>
                      <a:endParaRPr lang="sk-SK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52062">
                <a:tc>
                  <a:txBody>
                    <a:bodyPr/>
                    <a:lstStyle/>
                    <a:p>
                      <a:pPr algn="l"/>
                      <a:r>
                        <a:rPr lang="sk-SK" sz="2000" dirty="0" smtClean="0"/>
                        <a:t>Otvorené okno v zime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/>
                        <a:t>2 €</a:t>
                      </a:r>
                      <a:endParaRPr lang="sk-SK" sz="2000" dirty="0"/>
                    </a:p>
                  </a:txBody>
                  <a:tcPr/>
                </a:tc>
              </a:tr>
              <a:tr h="552062">
                <a:tc>
                  <a:txBody>
                    <a:bodyPr/>
                    <a:lstStyle/>
                    <a:p>
                      <a:pPr algn="l"/>
                      <a:r>
                        <a:rPr lang="sk-SK" sz="2000" dirty="0" smtClean="0"/>
                        <a:t>Zbytočne</a:t>
                      </a:r>
                      <a:r>
                        <a:rPr lang="sk-SK" sz="2000" baseline="0" dirty="0" smtClean="0"/>
                        <a:t> vysoká teplota na termostate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/>
                        <a:t>1 €</a:t>
                      </a:r>
                      <a:endParaRPr lang="sk-SK" sz="2000" dirty="0"/>
                    </a:p>
                  </a:txBody>
                  <a:tcPr/>
                </a:tc>
              </a:tr>
              <a:tr h="552062">
                <a:tc>
                  <a:txBody>
                    <a:bodyPr/>
                    <a:lstStyle/>
                    <a:p>
                      <a:pPr algn="l"/>
                      <a:r>
                        <a:rPr lang="sk-SK" sz="2000" dirty="0" smtClean="0"/>
                        <a:t>Poloprázdna umývačka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/>
                        <a:t>50 centov</a:t>
                      </a:r>
                      <a:endParaRPr lang="sk-SK" sz="2000" dirty="0"/>
                    </a:p>
                  </a:txBody>
                  <a:tcPr/>
                </a:tc>
              </a:tr>
              <a:tr h="552062">
                <a:tc>
                  <a:txBody>
                    <a:bodyPr/>
                    <a:lstStyle/>
                    <a:p>
                      <a:pPr algn="l"/>
                      <a:r>
                        <a:rPr lang="sk-SK" sz="2000" dirty="0" smtClean="0"/>
                        <a:t>Poloprázdna práčka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/>
                        <a:t>40 centov</a:t>
                      </a:r>
                      <a:endParaRPr lang="sk-SK" sz="2000" dirty="0"/>
                    </a:p>
                  </a:txBody>
                  <a:tcPr/>
                </a:tc>
              </a:tr>
              <a:tr h="552062">
                <a:tc>
                  <a:txBody>
                    <a:bodyPr/>
                    <a:lstStyle/>
                    <a:p>
                      <a:pPr algn="l"/>
                      <a:r>
                        <a:rPr lang="sk-SK" sz="2000" dirty="0" smtClean="0"/>
                        <a:t>Počítač v spiacom režime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/>
                        <a:t>15 centov</a:t>
                      </a:r>
                      <a:endParaRPr lang="sk-SK" sz="2000" dirty="0"/>
                    </a:p>
                  </a:txBody>
                  <a:tcPr/>
                </a:tc>
              </a:tr>
              <a:tr h="552062">
                <a:tc>
                  <a:txBody>
                    <a:bodyPr/>
                    <a:lstStyle/>
                    <a:p>
                      <a:pPr algn="l"/>
                      <a:r>
                        <a:rPr lang="sk-SK" sz="2000" dirty="0" smtClean="0"/>
                        <a:t>Príliš nízka teplota v chladničke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/>
                        <a:t>8 centov</a:t>
                      </a:r>
                      <a:endParaRPr lang="sk-SK" sz="2000" dirty="0"/>
                    </a:p>
                  </a:txBody>
                  <a:tcPr/>
                </a:tc>
              </a:tr>
              <a:tr h="552062">
                <a:tc>
                  <a:txBody>
                    <a:bodyPr/>
                    <a:lstStyle/>
                    <a:p>
                      <a:pPr algn="l"/>
                      <a:r>
                        <a:rPr lang="sk-SK" sz="2000" dirty="0" smtClean="0"/>
                        <a:t>Spotrebiče</a:t>
                      </a:r>
                      <a:r>
                        <a:rPr lang="sk-SK" sz="2000" baseline="0" dirty="0" smtClean="0"/>
                        <a:t> v zásuvke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/>
                        <a:t>5 centov</a:t>
                      </a:r>
                      <a:endParaRPr lang="sk-SK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8674" name="Picture 2" descr="http://i.sme.sk/cdata/3/51/5144443/medi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15798"/>
            <a:ext cx="8280920" cy="6253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Dobré rady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4059896"/>
          </a:xfrm>
        </p:spPr>
        <p:txBody>
          <a:bodyPr>
            <a:normAutofit/>
          </a:bodyPr>
          <a:lstStyle/>
          <a:p>
            <a:r>
              <a:rPr lang="sk-SK" sz="2400" b="1" dirty="0" smtClean="0"/>
              <a:t>chladnička</a:t>
            </a:r>
            <a:r>
              <a:rPr lang="sk-SK" sz="2400" dirty="0" smtClean="0"/>
              <a:t> by nemala byť v blízkosti vykurovacieho telesa</a:t>
            </a:r>
          </a:p>
          <a:p>
            <a:r>
              <a:rPr lang="sk-SK" sz="2400" dirty="0" smtClean="0"/>
              <a:t>neotvárať chladničku/mrazák príliš veľakrát (vzduch sa musí znova ochladzovať, zvýši sa spotreba energie)</a:t>
            </a:r>
          </a:p>
          <a:p>
            <a:r>
              <a:rPr lang="sk-SK" sz="2400" dirty="0" smtClean="0"/>
              <a:t>využívať </a:t>
            </a:r>
            <a:r>
              <a:rPr lang="sk-SK" sz="2400" b="1" dirty="0" smtClean="0"/>
              <a:t>viacstupňovú reguláciu </a:t>
            </a:r>
            <a:r>
              <a:rPr lang="sk-SK" sz="2400" dirty="0" smtClean="0"/>
              <a:t>sporáka (pri zapnutí zvoliť najvyšší stupeň)</a:t>
            </a:r>
          </a:p>
          <a:p>
            <a:r>
              <a:rPr lang="sk-SK" sz="2400" dirty="0" smtClean="0"/>
              <a:t>piecť viac vecí naraz</a:t>
            </a:r>
          </a:p>
          <a:p>
            <a:r>
              <a:rPr lang="sk-SK" sz="2400" dirty="0" smtClean="0"/>
              <a:t>používať </a:t>
            </a:r>
            <a:r>
              <a:rPr lang="sk-SK" sz="2400" b="1" dirty="0" smtClean="0"/>
              <a:t>pracie prostriedky</a:t>
            </a:r>
            <a:r>
              <a:rPr lang="sk-SK" sz="2400" dirty="0" smtClean="0"/>
              <a:t>, ktoré vyperú oblečenie aj pri </a:t>
            </a:r>
            <a:r>
              <a:rPr lang="sk-SK" sz="2400" b="1" dirty="0" smtClean="0"/>
              <a:t>nižších teplotách</a:t>
            </a:r>
            <a:r>
              <a:rPr lang="sk-SK" sz="2400" dirty="0" smtClean="0"/>
              <a:t>, hoci sú drahšie, cena sa nám vráti pri úspore energie</a:t>
            </a:r>
            <a:endParaRPr lang="sk-SK" sz="2400" dirty="0"/>
          </a:p>
        </p:txBody>
      </p:sp>
      <p:pic>
        <p:nvPicPr>
          <p:cNvPr id="30722" name="Picture 2" descr="https://encrypted-tbn2.gstatic.com/images?q=tbn:ANd9GcSCRrwJTXEaXahvEj9ypDIE0CjIq3XJXnBSjKhKRTvgeIdWX6O0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67434">
            <a:off x="4788024" y="332656"/>
            <a:ext cx="2133600" cy="2133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/>
          </a:bodyPr>
          <a:lstStyle/>
          <a:p>
            <a:r>
              <a:rPr lang="sk-SK" sz="2400" b="1" dirty="0" smtClean="0"/>
              <a:t>LCD televízory </a:t>
            </a:r>
            <a:r>
              <a:rPr lang="sk-SK" sz="2400" dirty="0" smtClean="0"/>
              <a:t>s LED podsvietením majú menšiu spotrebu elektriny oproti plazmovým televízorom</a:t>
            </a:r>
          </a:p>
          <a:p>
            <a:r>
              <a:rPr lang="sk-SK" sz="2400" b="1" dirty="0" smtClean="0"/>
              <a:t>rýchlovarné kanvice </a:t>
            </a:r>
            <a:r>
              <a:rPr lang="sk-SK" sz="2400" dirty="0" smtClean="0"/>
              <a:t>– rýchly ohrev vody, úspora energie</a:t>
            </a:r>
          </a:p>
          <a:p>
            <a:r>
              <a:rPr lang="sk-SK" sz="2400" b="1" dirty="0" smtClean="0"/>
              <a:t>žehlička</a:t>
            </a:r>
            <a:r>
              <a:rPr lang="sk-SK" sz="2400" dirty="0" smtClean="0"/>
              <a:t> – čím viac naparujete, tým viac elektriny spotrebujete, je dobré nenechať bielizeň vyschnúť úplne</a:t>
            </a:r>
          </a:p>
          <a:p>
            <a:r>
              <a:rPr lang="sk-SK" sz="2400" dirty="0" smtClean="0"/>
              <a:t>4-krát menej energie sa spotrebuje pri varení s </a:t>
            </a:r>
            <a:r>
              <a:rPr lang="sk-SK" sz="2400" b="1" dirty="0" smtClean="0"/>
              <a:t>pokrievkou</a:t>
            </a:r>
          </a:p>
          <a:p>
            <a:endParaRPr lang="sk-SK" sz="2400" dirty="0"/>
          </a:p>
        </p:txBody>
      </p:sp>
      <p:sp>
        <p:nvSpPr>
          <p:cNvPr id="29698" name="AutoShape 2" descr="data:image/jpeg;base64,/9j/4AAQSkZJRgABAQAAAQABAAD/2wCEAAkGBhQSDxQUEhAUFBQVERYQGBQVFRQUFRUUFBQVFRUXFRQXHCYeFxkjGRQVHy8gJScpLCwsFR4xNTAqNSYrLSkBCQoKDgwOFg8PFCkcFBgpKSkpKSkpKSkpKSkpKSkpKSkpKSkpKSksKSkpKSkpKSksKSwpLCwpKSkpLCksKSwpKf/AABEIAMIBAwMBIgACEQEDEQH/xAAcAAEAAgMBAQEAAAAAAAAAAAAABgcDBAUIAQL/xABNEAABAwICAwwFCQMJCQAAAAABAAIDBBEFEgYhMQcTIkFRYXFygZGhsSMyUmLBFDNCgpKistHwQ1PCJDRzg5Oj0+HxF0RUY3SEs8PS/8QAFwEBAQEBAAAAAAAAAAAAAAAAAAECA//EAB4RAQEAAwEAAgMAAAAAAAAAAAABAhExQRIhMlFh/9oADAMBAAIRAxEAPwC8UREBERAREQEREBEXFr9KYmSb0z0st7ZWkWBGs5n7BYbdpQdpfl8oG0gdJUJxzS2obwYYHSye6CyMXF/XIu7bxeCjTm4tOeHLFTt90Au7+EfFXSbWlJisY+lfoC1n480bGnvsojhtE+JvpKiSZ3K/Z2D/ADW25yuk26uIaV73G5+QWaL8Z4wPio3W7qpZa0TTc22u/NbMzQ4EEXBBBB4wdRCrbSOi3mQxhwe08IG4LgORw4iOXj28oDUNp23dcI2wtPMMw8SSsFXuxP8AoU7B1nOd5WVdw1wtlftA4hcnsHGtLEKuJgNy7PxRtIdbneeLo/Q1qG6nk+67VHYYm9DL/iJWkzderW+s5r9Z9VsbdXFqLfioxDQg8Tj3AfFZvkA9lvbc/kmoz8kmg3aappuRE4cjoiD3sfbwXawnd6hc609NIwbC9guL9R1jbtPQq/OHDkYew/mteTDG+zbquI80+MPk9G4Pj8FUzPBK2QWvq1OHWadbe0LoLy/S1lRSyCSnlcHN2D1X84B2OHN4K7dzvdDZiMeR1mVDBw2bM1tRe0dO0cSxZpuXaZoiKKIiICIiAiIgIiICIiAiIgIiICLkY1pVT0rSZJNY+i3W78h2qs9Id2uS+WnY2ME2zGz3+PBHcUE803xl0MQZGbOe12u9jq4geK+vuVWQ486KVrmkBzbizgdYO0EfrYFt1GImsw7PJK/fA9xD75jtsNvRzLh6P6LVVQSc7ZmAcbgx2vZ635rc4xUug3Q2ftIXDnY5rh3Ostj/AGgUvJN9iP8AxFyRuZzH9g/sli/Nfr/ZfP8AuT9aZnwKan7Tf8bdTujQD1IpXdYsYPAuXErN0iQ/NxMb05nn4DwWTE9zaaNuZ8sMQ5bvkd3BvxXFg0TjzgGpe83t6gY3xcT4BNG3ybHayo1DfHDm4Dfu/FY48AmJ4RAJ+g3hOJ6G7e9XLg+59TsY3O58psNrsrfstt4lSGnw2KIWjiYzqtAv0naVNxrVecqrRuoDsr3CBvJ+1I52jW3tIWrHh7ImuDG69hc7W49vF2Ke6dw5a5/vWd3gKH1LeE4c10RnpJbxt6FkLlpYa7gkcjvP9FbLytMV+w5fVrOmAWL5VzqmmedgO1aEdRJTzsngcWzMcC13t+48cdxcc97FZXTr8S2cLIs+noPQvSyPEKRk7NTvUkZxskG0dHGOYrvLz9uV6RGkxMRuNoqoiJ3IJtsb+3Z2uXoFc7HUREUBERAREQEREBERAREQEKIggM+iNM9zw+EGz3N9Z449Wx3JZaztzLD3G5puf5yb/wC1JsRZlqH+81sn8J/CO9fqIqsuNR6BUkbCxkRDSblu+SEX7XaliwRsTKl8cDQI28Em7jmcL3Nydi6mP4lvFLI8HXbK3rO1D8+xR/QOLhOPs2B6x1nu1DsVnCp7FsSUpGvj1hpFNOH2hHSq2jf6QW5VYen7/RN6VW1N84NfGu2PHHLq+8ON4mdQeS2HhauFfMs6g8ltuXF2VPumxWqmHljHgSFBasekHOCFZG6nBwonczm+IKrjEBbKecLfjE60qF9pSOXV2hZ6yey+QwcKVw2s3uT6rzvbvFzFzcWqCHW4ybKmmzRQS1EojgjdI87GtFz08w51M6bcZrnNu6SCM+yXOJ7S1pHirB3MtFGUlCx2Ub9MwSvdx2cLtbzAAjVy3UwWdtaeYtJdH6nD5QypZbN6r2nMxwHIfgda0opbq9d1/C2zYTMXWzRWlaeQg2OvnBPgqCw912A8y1ErJWMOpzTZwIIPI4G7T9oDvK9MaKY0KuhgqB+0ia48z9jx2OBXm2Zl29itvcJxXPRzwHbDPnA5GTjOB2OD0yMVmoiLDQiIgIiICIiAiIgIiICIiDiaQss6J/O6M/WGYfhPeteErpY/Bmp322tG+DpYc3kCO1cijkuAVfE9RjT/ABHhxRcTGmd3OfVYPPvXU0Cp7U+Y7XEuvyqGaSVO+Okl/eShreo3U3w1qxtGYMtPGPdC1fqMzruNX5eV+27FjkKw2hu6B823pKgWFUTpJ2taLkuAHep5p0bhtlxcLZ8npnzEcN/AZy2Oo253E5exy6TjlZ9rEhxiKNoZmJLQGnK0uAIHKAujBUNkaHMcHA8YVe4Id8j17QXMJBNszTZ1uYG47Cu9o7VlkhYdj7tP9Iwbe1vksadNudumwXgY7kf5j/JVViTeArj0+izUbuYg+KqCrbdhVnGb+TFgzc1Rk/fU80P1spez7zWrg4jrlYeWxXXw6p3uank9iaN3ZexWlpVS71M9v7ud7ewPNvCyTi+vTuGkbxHbZvbLdGULZXF0MrN9w6mfywtHa0ZT+FdpZaRLdWaTg1Xl2iK/YHC6844PUgMjbytOvivcj4L1djWHiemlhOySN0f2gQPFeS4aYxukhcLPikc3n1H/AFWold47FLNxfEN7xV8V9U9O4W9+JwePuveohBJmYDyjxW/ohWbzjFE/YDUNiPRMHRH8TVq8YnXpdERc3QREQEREBERAREQEREBERB8c24IOw6lBKx5ihfFfhZnQjlt7X2bHtCniiektON/zW+gCey/nZvcrEqvsZZ6WGIcViekq0cMZZjRzBVY1++Vt/fAVrUPqjoWsuM49boWKVZLrFIVhtE9KoS9zQNpIA6SbBcHSWoyWa03ELAR1zwIz3lz1KsRF5gfZBd27G+JB7FXukVZmkDQdTnl31Y+A3xzlbYdPQbEHbwxhZYZnC9zc8M3PfdSlz8smYe7J2sOv7pK4GiMDRAw21hz+M8bjdd+Ua29bL2PBH5IOvpVGH0kluNlx5ql3s1FXLUOz0PPvRb2tBHwVPyHW5THhl1wpRwTza+4grd05jvI54/aQxT9rowD4tK1pW6yP1rBXQx9ueko3+1TOhPTE/V4PSKtXccrd8wmMX9R7meTv4lOFVO4FWXpqiO/qyNdbpDgfwhWspWhec92HAvkmMb6BaOpbn5s/0vEeK9GKv92vRr5VhjntF5Kc763lt9IeSRFK0vq2WCrnMbmSDax7ZB0se1/8K+YXPmYDyr7ibLsI7O8EfFbY9er4pA5oI2EAjoOsL9Lj6HVm+4bSSe1SwuPTvbb+N12FzdBERAREQEREBERAREQEREBQ/S6exfzNA8FMFAtNZbNkPOQrEqF4BrqAeV6tij9UdCqrRgXmb03VrUuwLWTOLZJWKQrISsMh1LDSLaS1hjimePWtlb1rWb96QdyrbEDapyA3EbWxfZGs95KnOlc1zAz2598PRGHSfiMar3PeoceWQn7y1GU40Tf6AdZ34iu7O7gE8lndxBUd0Vd6EdZ/4ypE4XaR7pHgVR2KTXTyN953c4X+KqGaOz3DkKtnBX3jfztY77utVficdp5B7x81J6mSP1DbOP6411amO+Fwn93VPZ2PZfzAXLrvW71IIob4TN7ssUv3g0+BSNNrcKny1tTH7UWb7Lm/mVdy8/7lc2TG2j22Pb9wnzAXoBSrBYK2m3yJ7D9NjmcvrAjZ2rOiivJ9RSOp6mWF7crmSOaW8lie9fas8E9/cQVYm7noxvcsdbG3gvtFLbieBwXHpaLfV51W75A6M87T5LpPtivQm5LPmwWk91jov7OV7PIBS9V5uF1ObCLexUyt+0Wyfxqw1zbEREBERAREQEREBERAREQFW2nUvo387j5qyVVmnD/R9L1rFK5GijfStVo02wKstFR6YKzINiuTOLYcVr1L7NPQfJZiVq1Xq9Nh3kBYjSC6QuvXRtv6kR1deQN8oSoCDaY9b4qZ4rLfEX/1Tf7ueTzcFCC70563xWozU00VnG9AXF879X1ipVGVDNG6UZA65vneeL2iOTmCl9O7Z0jzVHS0cdwP6rydZV5pFDapk6Se9T/Rk6vqOH33KD6W6qtyk6VFa9mu6lGDMz4TUj/lOPa0Zh5KM1+xSzQYZ6SdnKx7e9pCnrU4imhs+TGaR3LK1v2uD8V6RXl/C5slbSP5Joz3OC9QJSCIiitXE8MjqIXRTMD43izmnYR2awb67jYq5rdwSmN95qp4r8RySAcwuAe8q0EQcDQzQ2LDacwwve8Ofvhc8i5OVreIAAWaF30RAREQEREBERAREQEREBERB8cdR6FVOmh4LesrUmPBPQfJVTpjtj63wWola2jHzgVjQHUq70c+carDgOpXJnFmJWvUnV9Zv4gsxK1az1TbbbyWGlc4wC3EHf0kR7DTyt82lQt8np3db4qw9KKe1Y2QDgyxgjrREyDvjlk+yq3n/nDut8VYlTXRl94gfef+MqT0jvMeah+jtUBG1uv1nD7xKlNM/WOm/cqjt6M7B0P/ABuUS01j/lF7cSl+izfRtPuE97r/ABUa04Z6QJOl4glc3UVKNzZ3zjVG65vku9ubv9K8cwUvWpxBqw5Jo/dm8nL1M03F+1eXNJGZZ5Oaof8AjK9OUEmaGM8sbT3tBSkbCIiiiIiAiIgIiICIiAiIgIiICIiAiIgx1B4DuqfJVXpaOEzt8laVWfRv6p8lV+lPrs6HeS1ErDgLbPap7T7FBMHFnt7FOYDqVyZjOStebYspKwyLMacCppBURPjvlkidnYeMAG7XDoJIPM7mVZY7hBjlMgbZpdlc393JxtPuna08ezaFZGIyuilzs1OGv/XlCx1eFsrRnhfvc4blcyweHN42uY7VLH4hWxIiGBw3Yxwdy6rc5UkMhDSePKQOcu4I8T4LVpcDmiNjCwW9iWzPsyguHRddnDMOc+RoNtXCytu6x9pzjqJHEBq6NagkeBU+SK3I0N7tR/Copp03WCp2yINaAP1xeQUM00ZcJOlV9WN1Lq7nxtO7oXNqwuhoLqqOwpVxRbTIWqZxyVDvF1/ivR+AuvSQHlgiP921edNOmWrKn+mv3taV6H0ZP8hpv+mi/wDG1WkdNERZUREQEREBERAREQEREBERAREQEREGCuPon9U+Sq/ST5xvVd8FP9LK0RUb5CdTTGT0b6y/hdQLGHB7muBuC0kEbCDay1Er8YWOEOkKawbFD6CPWOkKXQu1K1mM11hkKygrC9Zi1H8cbrUeDi1wIJBGvVqUkxoKKYtWiCF8rwS1gzEC17XA1X6VtlYWA4i6SMZjmOzXrXbaVW2j2l2VsbGUs0k0heWwtdCDkjy5nueX5Gtu4DWb34l3YdOS+obG2na1gnbSySy1MMVp7NMkUMZuZ3MzgHLYE7L7VyraVSFRPStl2KVPKjekjLsKsSq3rxtW1oYP5T3r8VsOtb2icVprq0xRvS6gfPis0MYu+SWFjRzvYACebjPQvRGH0gihjjBuI42xg8oY0Nv4Ks9AYoanG6ypbwskbGRu4i5o3uV7e/KD1laiVYIiKKIiICIiAiIgIiICIiAiIgIiICIiDhab0Bmw+ZjTZxALeTM1wIvzXFu1UdhekLoSWOaS1hLXRH14jfXlvtb+uZX/AI461O88Qs48zQRmPYLnsVSac6MxzPa9vo5dY3xu02H0hxrUSutgeIxTNvG8G1rjY4dLTrClkJ1BUb8hq6c5rZra98jOU9o2DvC7dBunVEQAlaHj32lh7HDUfFNMrcBWN5UJo91iBw9JC9vO0tePgt9m6LRO2yub1mO+CaXboYqy6imO4Zv8EkWbLnblzWvbWDsuL7F16vTOjcNVQ3ucPMLlSaR01/nmnvVRm0d0OfaN8dVvE0ZewSQwQtYY5Mpcx0Ju0623zbbqRs0Bi34SGecj5QysdFmjET6lmW8uXJmaXFoJa1wB5LalysG0wpIxZ1Q0djj5Bb8+6jQtGqV7+ZrHeZssWNbSt71H8bZcFRfEt2WIfNU7jzyODR3C/moji26XU1FwyzQeKJhcftG6sR2sXrY4Rd7wObaT0AbVEK/SB77tBLGO4ORp9JJfiNtgPIsIwuplJc5u9g7XycJ56G/mpBodgTI6lrtb3g+u/WewbGpVkTzcqwCSnkDpOC6SneTH7DQ+HI23LbN39Ks5RjRr0k7pG62xtMObiMji0uAPHlygHndbiKk6VRERQEREBERAREQEREBERAREQEREBERB8cLixVe6UaLSxcKFrpYBc5G65YgeJo/aMHEBwhs1jZYaIKmwpzXi7HAgEA24jyEbQeYrvzaNU0wvJAwkjW5t2OPS5hBPapFimilPO7O+PLJ+9jJjk7Xttm6DcLnu0bqY/mapko4m1Ednf2sVvFhWts6RWp3K6N2sCRnQWnxLb+K5dTuQRfQqZG9LSf41NpPljPWoQ/nhnjd92UMK1ZMbePXoK1vRAZB3xucgruu3LXR7Ksn+rH5lcx2gj/8Aif7sKwMR0ijdtiqmn3qSpH/rXGdirDsZOf8Atqj/AA1Uc3Bty0TetVvHRG381JabcWpR688z+a+X4lbOAYrl/wB3qz1aWoPmwLtVWk72NBGHVrrnKPRAazr2Zi4bNtlmq0qTctw+LX8nznle6/lZZcSwyKJhEUTGdVoB79pWWlxLEKh1mUDadtr75UvJtzb2wBxP6uth2g0s387r5HDjjp2tp2dBdwpCPrBRVbYnUMa4NJ4TjZrAC6Rx5Gxtu53YFItFdz6eV2+VAdTQnXvYNqiQchI+Zb25+rtVg4LovTUgPyenZGTteBeR3Wkddzu0rqq27JNMNJSMijbHGwMY0ZWtaLAAcQCzIiiiIiAiIgIiICIiAiIgIiICIiAiIgIiICIiAiIgL4iIBXxEQfQiIg+oiICIiAiIgIiICIiAiIgIiICIiAiI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9700" name="AutoShape 4" descr="data:image/jpeg;base64,/9j/4AAQSkZJRgABAQAAAQABAAD/2wCEAAkGBhQSDxQUEhAUFBQVERYQGBQVFRQUFRUUFBQVFRUXFRQXHCYeFxkjGRQVHy8gJScpLCwsFR4xNTAqNSYrLSkBCQoKDgwOFg8PFCkcFBgpKSkpKSkpKSkpKSkpKSkpKSkpKSkpKSksKSkpKSkpKSksKSwpLCwpKSkpLCksKSwpKf/AABEIAMIBAwMBIgACEQEDEQH/xAAcAAEAAgMBAQEAAAAAAAAAAAAABgcDBAUIAQL/xABNEAABAwICAwwFCQMJCQAAAAABAAIDBBEFEgYhMQcTIkFRYXFygZGhsSMyUmLBFDNCgpKistHwQ1PCJDRzg5Oj0+HxF0RUY3SEs8PS/8QAFwEBAQEBAAAAAAAAAAAAAAAAAAECA//EAB4RAQEAAwEAAgMAAAAAAAAAAAABAhExQRIhMlFh/9oADAMBAAIRAxEAPwC8UREBERAREQEREBEXFr9KYmSb0z0st7ZWkWBGs5n7BYbdpQdpfl8oG0gdJUJxzS2obwYYHSye6CyMXF/XIu7bxeCjTm4tOeHLFTt90Au7+EfFXSbWlJisY+lfoC1n480bGnvsojhtE+JvpKiSZ3K/Z2D/ADW25yuk26uIaV73G5+QWaL8Z4wPio3W7qpZa0TTc22u/NbMzQ4EEXBBBB4wdRCrbSOi3mQxhwe08IG4LgORw4iOXj28oDUNp23dcI2wtPMMw8SSsFXuxP8AoU7B1nOd5WVdw1wtlftA4hcnsHGtLEKuJgNy7PxRtIdbneeLo/Q1qG6nk+67VHYYm9DL/iJWkzderW+s5r9Z9VsbdXFqLfioxDQg8Tj3AfFZvkA9lvbc/kmoz8kmg3aappuRE4cjoiD3sfbwXawnd6hc609NIwbC9guL9R1jbtPQq/OHDkYew/mteTDG+zbquI80+MPk9G4Pj8FUzPBK2QWvq1OHWadbe0LoLy/S1lRSyCSnlcHN2D1X84B2OHN4K7dzvdDZiMeR1mVDBw2bM1tRe0dO0cSxZpuXaZoiKKIiICIiAiIgIiICIiAiIgIiICLkY1pVT0rSZJNY+i3W78h2qs9Id2uS+WnY2ME2zGz3+PBHcUE803xl0MQZGbOe12u9jq4geK+vuVWQ486KVrmkBzbizgdYO0EfrYFt1GImsw7PJK/fA9xD75jtsNvRzLh6P6LVVQSc7ZmAcbgx2vZ635rc4xUug3Q2ftIXDnY5rh3Ostj/AGgUvJN9iP8AxFyRuZzH9g/sli/Nfr/ZfP8AuT9aZnwKan7Tf8bdTujQD1IpXdYsYPAuXErN0iQ/NxMb05nn4DwWTE9zaaNuZ8sMQ5bvkd3BvxXFg0TjzgGpe83t6gY3xcT4BNG3ybHayo1DfHDm4Dfu/FY48AmJ4RAJ+g3hOJ6G7e9XLg+59TsY3O58psNrsrfstt4lSGnw2KIWjiYzqtAv0naVNxrVecqrRuoDsr3CBvJ+1I52jW3tIWrHh7ImuDG69hc7W49vF2Ke6dw5a5/vWd3gKH1LeE4c10RnpJbxt6FkLlpYa7gkcjvP9FbLytMV+w5fVrOmAWL5VzqmmedgO1aEdRJTzsngcWzMcC13t+48cdxcc97FZXTr8S2cLIs+noPQvSyPEKRk7NTvUkZxskG0dHGOYrvLz9uV6RGkxMRuNoqoiJ3IJtsb+3Z2uXoFc7HUREUBERAREQEREBERAREQEKIggM+iNM9zw+EGz3N9Z449Wx3JZaztzLD3G5puf5yb/wC1JsRZlqH+81sn8J/CO9fqIqsuNR6BUkbCxkRDSblu+SEX7XaliwRsTKl8cDQI28Em7jmcL3Nydi6mP4lvFLI8HXbK3rO1D8+xR/QOLhOPs2B6x1nu1DsVnCp7FsSUpGvj1hpFNOH2hHSq2jf6QW5VYen7/RN6VW1N84NfGu2PHHLq+8ON4mdQeS2HhauFfMs6g8ltuXF2VPumxWqmHljHgSFBasekHOCFZG6nBwonczm+IKrjEBbKecLfjE60qF9pSOXV2hZ6yey+QwcKVw2s3uT6rzvbvFzFzcWqCHW4ybKmmzRQS1EojgjdI87GtFz08w51M6bcZrnNu6SCM+yXOJ7S1pHirB3MtFGUlCx2Ub9MwSvdx2cLtbzAAjVy3UwWdtaeYtJdH6nD5QypZbN6r2nMxwHIfgda0opbq9d1/C2zYTMXWzRWlaeQg2OvnBPgqCw912A8y1ErJWMOpzTZwIIPI4G7T9oDvK9MaKY0KuhgqB+0ia48z9jx2OBXm2Zl29itvcJxXPRzwHbDPnA5GTjOB2OD0yMVmoiLDQiIgIiICIiAiIgIiICIiDiaQss6J/O6M/WGYfhPeteErpY/Bmp322tG+DpYc3kCO1cijkuAVfE9RjT/ABHhxRcTGmd3OfVYPPvXU0Cp7U+Y7XEuvyqGaSVO+Okl/eShreo3U3w1qxtGYMtPGPdC1fqMzruNX5eV+27FjkKw2hu6B823pKgWFUTpJ2taLkuAHep5p0bhtlxcLZ8npnzEcN/AZy2Oo253E5exy6TjlZ9rEhxiKNoZmJLQGnK0uAIHKAujBUNkaHMcHA8YVe4Id8j17QXMJBNszTZ1uYG47Cu9o7VlkhYdj7tP9Iwbe1vksadNudumwXgY7kf5j/JVViTeArj0+izUbuYg+KqCrbdhVnGb+TFgzc1Rk/fU80P1spez7zWrg4jrlYeWxXXw6p3uank9iaN3ZexWlpVS71M9v7ud7ewPNvCyTi+vTuGkbxHbZvbLdGULZXF0MrN9w6mfywtHa0ZT+FdpZaRLdWaTg1Xl2iK/YHC6844PUgMjbytOvivcj4L1djWHiemlhOySN0f2gQPFeS4aYxukhcLPikc3n1H/AFWold47FLNxfEN7xV8V9U9O4W9+JwePuveohBJmYDyjxW/ohWbzjFE/YDUNiPRMHRH8TVq8YnXpdERc3QREQEREBERAREQEREBERB8c24IOw6lBKx5ihfFfhZnQjlt7X2bHtCniiektON/zW+gCey/nZvcrEqvsZZ6WGIcViekq0cMZZjRzBVY1++Vt/fAVrUPqjoWsuM49boWKVZLrFIVhtE9KoS9zQNpIA6SbBcHSWoyWa03ELAR1zwIz3lz1KsRF5gfZBd27G+JB7FXukVZmkDQdTnl31Y+A3xzlbYdPQbEHbwxhZYZnC9zc8M3PfdSlz8smYe7J2sOv7pK4GiMDRAw21hz+M8bjdd+Ua29bL2PBH5IOvpVGH0kluNlx5ql3s1FXLUOz0PPvRb2tBHwVPyHW5THhl1wpRwTza+4grd05jvI54/aQxT9rowD4tK1pW6yP1rBXQx9ueko3+1TOhPTE/V4PSKtXccrd8wmMX9R7meTv4lOFVO4FWXpqiO/qyNdbpDgfwhWspWhec92HAvkmMb6BaOpbn5s/0vEeK9GKv92vRr5VhjntF5Kc763lt9IeSRFK0vq2WCrnMbmSDax7ZB0se1/8K+YXPmYDyr7ibLsI7O8EfFbY9er4pA5oI2EAjoOsL9Lj6HVm+4bSSe1SwuPTvbb+N12FzdBERAREQEREBERAREQEREBQ/S6exfzNA8FMFAtNZbNkPOQrEqF4BrqAeV6tij9UdCqrRgXmb03VrUuwLWTOLZJWKQrISsMh1LDSLaS1hjimePWtlb1rWb96QdyrbEDapyA3EbWxfZGs95KnOlc1zAz2598PRGHSfiMar3PeoceWQn7y1GU40Tf6AdZ34iu7O7gE8lndxBUd0Vd6EdZ/4ypE4XaR7pHgVR2KTXTyN953c4X+KqGaOz3DkKtnBX3jfztY77utVficdp5B7x81J6mSP1DbOP6411amO+Fwn93VPZ2PZfzAXLrvW71IIob4TN7ssUv3g0+BSNNrcKny1tTH7UWb7Lm/mVdy8/7lc2TG2j22Pb9wnzAXoBSrBYK2m3yJ7D9NjmcvrAjZ2rOiivJ9RSOp6mWF7crmSOaW8lie9fas8E9/cQVYm7noxvcsdbG3gvtFLbieBwXHpaLfV51W75A6M87T5LpPtivQm5LPmwWk91jov7OV7PIBS9V5uF1ObCLexUyt+0Wyfxqw1zbEREBERAREQEREBERAREQFW2nUvo387j5qyVVmnD/R9L1rFK5GijfStVo02wKstFR6YKzINiuTOLYcVr1L7NPQfJZiVq1Xq9Nh3kBYjSC6QuvXRtv6kR1deQN8oSoCDaY9b4qZ4rLfEX/1Tf7ueTzcFCC70563xWozU00VnG9AXF879X1ipVGVDNG6UZA65vneeL2iOTmCl9O7Z0jzVHS0cdwP6rydZV5pFDapk6Se9T/Rk6vqOH33KD6W6qtyk6VFa9mu6lGDMz4TUj/lOPa0Zh5KM1+xSzQYZ6SdnKx7e9pCnrU4imhs+TGaR3LK1v2uD8V6RXl/C5slbSP5Joz3OC9QJSCIiitXE8MjqIXRTMD43izmnYR2awb67jYq5rdwSmN95qp4r8RySAcwuAe8q0EQcDQzQ2LDacwwve8Ofvhc8i5OVreIAAWaF30RAREQEREBERAREQEREBERB8cdR6FVOmh4LesrUmPBPQfJVTpjtj63wWola2jHzgVjQHUq70c+carDgOpXJnFmJWvUnV9Zv4gsxK1az1TbbbyWGlc4wC3EHf0kR7DTyt82lQt8np3db4qw9KKe1Y2QDgyxgjrREyDvjlk+yq3n/nDut8VYlTXRl94gfef+MqT0jvMeah+jtUBG1uv1nD7xKlNM/WOm/cqjt6M7B0P/ABuUS01j/lF7cSl+izfRtPuE97r/ABUa04Z6QJOl4glc3UVKNzZ3zjVG65vku9ubv9K8cwUvWpxBqw5Jo/dm8nL1M03F+1eXNJGZZ5Oaof8AjK9OUEmaGM8sbT3tBSkbCIiiiIiAiIgIiICIiAiIgIiICIiAiIgx1B4DuqfJVXpaOEzt8laVWfRv6p8lV+lPrs6HeS1ErDgLbPap7T7FBMHFnt7FOYDqVyZjOStebYspKwyLMacCppBURPjvlkidnYeMAG7XDoJIPM7mVZY7hBjlMgbZpdlc393JxtPuna08ezaFZGIyuilzs1OGv/XlCx1eFsrRnhfvc4blcyweHN42uY7VLH4hWxIiGBw3Yxwdy6rc5UkMhDSePKQOcu4I8T4LVpcDmiNjCwW9iWzPsyguHRddnDMOc+RoNtXCytu6x9pzjqJHEBq6NagkeBU+SK3I0N7tR/Copp03WCp2yINaAP1xeQUM00ZcJOlV9WN1Lq7nxtO7oXNqwuhoLqqOwpVxRbTIWqZxyVDvF1/ivR+AuvSQHlgiP921edNOmWrKn+mv3taV6H0ZP8hpv+mi/wDG1WkdNERZUREQEREBERAREQEREBERAREQEREGCuPon9U+Sq/ST5xvVd8FP9LK0RUb5CdTTGT0b6y/hdQLGHB7muBuC0kEbCDay1Er8YWOEOkKawbFD6CPWOkKXQu1K1mM11hkKygrC9Zi1H8cbrUeDi1wIJBGvVqUkxoKKYtWiCF8rwS1gzEC17XA1X6VtlYWA4i6SMZjmOzXrXbaVW2j2l2VsbGUs0k0heWwtdCDkjy5nueX5Gtu4DWb34l3YdOS+obG2na1gnbSySy1MMVp7NMkUMZuZ3MzgHLYE7L7VyraVSFRPStl2KVPKjekjLsKsSq3rxtW1oYP5T3r8VsOtb2icVprq0xRvS6gfPis0MYu+SWFjRzvYACebjPQvRGH0gihjjBuI42xg8oY0Nv4Ks9AYoanG6ypbwskbGRu4i5o3uV7e/KD1laiVYIiKKIiICIiAiIgIiICIiAiIgIiICIiDhab0Bmw+ZjTZxALeTM1wIvzXFu1UdhekLoSWOaS1hLXRH14jfXlvtb+uZX/AI461O88Qs48zQRmPYLnsVSac6MxzPa9vo5dY3xu02H0hxrUSutgeIxTNvG8G1rjY4dLTrClkJ1BUb8hq6c5rZra98jOU9o2DvC7dBunVEQAlaHj32lh7HDUfFNMrcBWN5UJo91iBw9JC9vO0tePgt9m6LRO2yub1mO+CaXboYqy6imO4Zv8EkWbLnblzWvbWDsuL7F16vTOjcNVQ3ucPMLlSaR01/nmnvVRm0d0OfaN8dVvE0ZewSQwQtYY5Mpcx0Ju0623zbbqRs0Bi34SGecj5QysdFmjET6lmW8uXJmaXFoJa1wB5LalysG0wpIxZ1Q0djj5Bb8+6jQtGqV7+ZrHeZssWNbSt71H8bZcFRfEt2WIfNU7jzyODR3C/moji26XU1FwyzQeKJhcftG6sR2sXrY4Rd7wObaT0AbVEK/SB77tBLGO4ORp9JJfiNtgPIsIwuplJc5u9g7XycJ56G/mpBodgTI6lrtb3g+u/WewbGpVkTzcqwCSnkDpOC6SneTH7DQ+HI23LbN39Ks5RjRr0k7pG62xtMObiMji0uAPHlygHndbiKk6VRERQEREBERAREQEREBERAREQEREBERB8cLixVe6UaLSxcKFrpYBc5G65YgeJo/aMHEBwhs1jZYaIKmwpzXi7HAgEA24jyEbQeYrvzaNU0wvJAwkjW5t2OPS5hBPapFimilPO7O+PLJ+9jJjk7Xttm6DcLnu0bqY/mapko4m1Ednf2sVvFhWts6RWp3K6N2sCRnQWnxLb+K5dTuQRfQqZG9LSf41NpPljPWoQ/nhnjd92UMK1ZMbePXoK1vRAZB3xucgruu3LXR7Ksn+rH5lcx2gj/8Aif7sKwMR0ijdtiqmn3qSpH/rXGdirDsZOf8Atqj/AA1Uc3Bty0TetVvHRG381JabcWpR688z+a+X4lbOAYrl/wB3qz1aWoPmwLtVWk72NBGHVrrnKPRAazr2Zi4bNtlmq0qTctw+LX8nznle6/lZZcSwyKJhEUTGdVoB79pWWlxLEKh1mUDadtr75UvJtzb2wBxP6uth2g0s387r5HDjjp2tp2dBdwpCPrBRVbYnUMa4NJ4TjZrAC6Rx5Gxtu53YFItFdz6eV2+VAdTQnXvYNqiQchI+Zb25+rtVg4LovTUgPyenZGTteBeR3Wkddzu0rqq27JNMNJSMijbHGwMY0ZWtaLAAcQCzIiiiIiAiIgIiICIiAiIgIiICIiAiIgIiICIiAiIgL4iIBXxEQfQiIg+oiICIiAiIgIiICIiAiIgIiICIiAiI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9702" name="AutoShape 6" descr="data:image/jpeg;base64,/9j/4AAQSkZJRgABAQAAAQABAAD/2wCEAAkGBhQSDxQUEhAUFBQVERYQGBQVFRQUFRUUFBQVFRUXFRQXHCYeFxkjGRQVHy8gJScpLCwsFR4xNTAqNSYrLSkBCQoKDgwOFg8PFCkcFBgpKSkpKSkpKSkpKSkpKSkpKSkpKSkpKSksKSkpKSkpKSksKSwpLCwpKSkpLCksKSwpKf/AABEIAMIBAwMBIgACEQEDEQH/xAAcAAEAAgMBAQEAAAAAAAAAAAAABgcDBAUIAQL/xABNEAABAwICAwwFCQMJCQAAAAABAAIDBBEFEgYhMQcTIkFRYXFygZGhsSMyUmLBFDNCgpKistHwQ1PCJDRzg5Oj0+HxF0RUY3SEs8PS/8QAFwEBAQEBAAAAAAAAAAAAAAAAAAECA//EAB4RAQEAAwEAAgMAAAAAAAAAAAABAhExQRIhMlFh/9oADAMBAAIRAxEAPwC8UREBERAREQEREBEXFr9KYmSb0z0st7ZWkWBGs5n7BYbdpQdpfl8oG0gdJUJxzS2obwYYHSye6CyMXF/XIu7bxeCjTm4tOeHLFTt90Au7+EfFXSbWlJisY+lfoC1n480bGnvsojhtE+JvpKiSZ3K/Z2D/ADW25yuk26uIaV73G5+QWaL8Z4wPio3W7qpZa0TTc22u/NbMzQ4EEXBBBB4wdRCrbSOi3mQxhwe08IG4LgORw4iOXj28oDUNp23dcI2wtPMMw8SSsFXuxP8AoU7B1nOd5WVdw1wtlftA4hcnsHGtLEKuJgNy7PxRtIdbneeLo/Q1qG6nk+67VHYYm9DL/iJWkzderW+s5r9Z9VsbdXFqLfioxDQg8Tj3AfFZvkA9lvbc/kmoz8kmg3aappuRE4cjoiD3sfbwXawnd6hc609NIwbC9guL9R1jbtPQq/OHDkYew/mteTDG+zbquI80+MPk9G4Pj8FUzPBK2QWvq1OHWadbe0LoLy/S1lRSyCSnlcHN2D1X84B2OHN4K7dzvdDZiMeR1mVDBw2bM1tRe0dO0cSxZpuXaZoiKKIiICIiAiIgIiICIiAiIgIiICLkY1pVT0rSZJNY+i3W78h2qs9Id2uS+WnY2ME2zGz3+PBHcUE803xl0MQZGbOe12u9jq4geK+vuVWQ486KVrmkBzbizgdYO0EfrYFt1GImsw7PJK/fA9xD75jtsNvRzLh6P6LVVQSc7ZmAcbgx2vZ635rc4xUug3Q2ftIXDnY5rh3Ostj/AGgUvJN9iP8AxFyRuZzH9g/sli/Nfr/ZfP8AuT9aZnwKan7Tf8bdTujQD1IpXdYsYPAuXErN0iQ/NxMb05nn4DwWTE9zaaNuZ8sMQ5bvkd3BvxXFg0TjzgGpe83t6gY3xcT4BNG3ybHayo1DfHDm4Dfu/FY48AmJ4RAJ+g3hOJ6G7e9XLg+59TsY3O58psNrsrfstt4lSGnw2KIWjiYzqtAv0naVNxrVecqrRuoDsr3CBvJ+1I52jW3tIWrHh7ImuDG69hc7W49vF2Ke6dw5a5/vWd3gKH1LeE4c10RnpJbxt6FkLlpYa7gkcjvP9FbLytMV+w5fVrOmAWL5VzqmmedgO1aEdRJTzsngcWzMcC13t+48cdxcc97FZXTr8S2cLIs+noPQvSyPEKRk7NTvUkZxskG0dHGOYrvLz9uV6RGkxMRuNoqoiJ3IJtsb+3Z2uXoFc7HUREUBERAREQEREBERAREQEKIggM+iNM9zw+EGz3N9Z449Wx3JZaztzLD3G5puf5yb/wC1JsRZlqH+81sn8J/CO9fqIqsuNR6BUkbCxkRDSblu+SEX7XaliwRsTKl8cDQI28Em7jmcL3Nydi6mP4lvFLI8HXbK3rO1D8+xR/QOLhOPs2B6x1nu1DsVnCp7FsSUpGvj1hpFNOH2hHSq2jf6QW5VYen7/RN6VW1N84NfGu2PHHLq+8ON4mdQeS2HhauFfMs6g8ltuXF2VPumxWqmHljHgSFBasekHOCFZG6nBwonczm+IKrjEBbKecLfjE60qF9pSOXV2hZ6yey+QwcKVw2s3uT6rzvbvFzFzcWqCHW4ybKmmzRQS1EojgjdI87GtFz08w51M6bcZrnNu6SCM+yXOJ7S1pHirB3MtFGUlCx2Ub9MwSvdx2cLtbzAAjVy3UwWdtaeYtJdH6nD5QypZbN6r2nMxwHIfgda0opbq9d1/C2zYTMXWzRWlaeQg2OvnBPgqCw912A8y1ErJWMOpzTZwIIPI4G7T9oDvK9MaKY0KuhgqB+0ia48z9jx2OBXm2Zl29itvcJxXPRzwHbDPnA5GTjOB2OD0yMVmoiLDQiIgIiICIiAiIgIiICIiDiaQss6J/O6M/WGYfhPeteErpY/Bmp322tG+DpYc3kCO1cijkuAVfE9RjT/ABHhxRcTGmd3OfVYPPvXU0Cp7U+Y7XEuvyqGaSVO+Okl/eShreo3U3w1qxtGYMtPGPdC1fqMzruNX5eV+27FjkKw2hu6B823pKgWFUTpJ2taLkuAHep5p0bhtlxcLZ8npnzEcN/AZy2Oo253E5exy6TjlZ9rEhxiKNoZmJLQGnK0uAIHKAujBUNkaHMcHA8YVe4Id8j17QXMJBNszTZ1uYG47Cu9o7VlkhYdj7tP9Iwbe1vksadNudumwXgY7kf5j/JVViTeArj0+izUbuYg+KqCrbdhVnGb+TFgzc1Rk/fU80P1spez7zWrg4jrlYeWxXXw6p3uank9iaN3ZexWlpVS71M9v7ud7ewPNvCyTi+vTuGkbxHbZvbLdGULZXF0MrN9w6mfywtHa0ZT+FdpZaRLdWaTg1Xl2iK/YHC6844PUgMjbytOvivcj4L1djWHiemlhOySN0f2gQPFeS4aYxukhcLPikc3n1H/AFWold47FLNxfEN7xV8V9U9O4W9+JwePuveohBJmYDyjxW/ohWbzjFE/YDUNiPRMHRH8TVq8YnXpdERc3QREQEREBERAREQEREBERB8c24IOw6lBKx5ihfFfhZnQjlt7X2bHtCniiektON/zW+gCey/nZvcrEqvsZZ6WGIcViekq0cMZZjRzBVY1++Vt/fAVrUPqjoWsuM49boWKVZLrFIVhtE9KoS9zQNpIA6SbBcHSWoyWa03ELAR1zwIz3lz1KsRF5gfZBd27G+JB7FXukVZmkDQdTnl31Y+A3xzlbYdPQbEHbwxhZYZnC9zc8M3PfdSlz8smYe7J2sOv7pK4GiMDRAw21hz+M8bjdd+Ua29bL2PBH5IOvpVGH0kluNlx5ql3s1FXLUOz0PPvRb2tBHwVPyHW5THhl1wpRwTza+4grd05jvI54/aQxT9rowD4tK1pW6yP1rBXQx9ueko3+1TOhPTE/V4PSKtXccrd8wmMX9R7meTv4lOFVO4FWXpqiO/qyNdbpDgfwhWspWhec92HAvkmMb6BaOpbn5s/0vEeK9GKv92vRr5VhjntF5Kc763lt9IeSRFK0vq2WCrnMbmSDax7ZB0se1/8K+YXPmYDyr7ibLsI7O8EfFbY9er4pA5oI2EAjoOsL9Lj6HVm+4bSSe1SwuPTvbb+N12FzdBERAREQEREBERAREQEREBQ/S6exfzNA8FMFAtNZbNkPOQrEqF4BrqAeV6tij9UdCqrRgXmb03VrUuwLWTOLZJWKQrISsMh1LDSLaS1hjimePWtlb1rWb96QdyrbEDapyA3EbWxfZGs95KnOlc1zAz2598PRGHSfiMar3PeoceWQn7y1GU40Tf6AdZ34iu7O7gE8lndxBUd0Vd6EdZ/4ypE4XaR7pHgVR2KTXTyN953c4X+KqGaOz3DkKtnBX3jfztY77utVficdp5B7x81J6mSP1DbOP6411amO+Fwn93VPZ2PZfzAXLrvW71IIob4TN7ssUv3g0+BSNNrcKny1tTH7UWb7Lm/mVdy8/7lc2TG2j22Pb9wnzAXoBSrBYK2m3yJ7D9NjmcvrAjZ2rOiivJ9RSOp6mWF7crmSOaW8lie9fas8E9/cQVYm7noxvcsdbG3gvtFLbieBwXHpaLfV51W75A6M87T5LpPtivQm5LPmwWk91jov7OV7PIBS9V5uF1ObCLexUyt+0Wyfxqw1zbEREBERAREQEREBERAREQFW2nUvo387j5qyVVmnD/R9L1rFK5GijfStVo02wKstFR6YKzINiuTOLYcVr1L7NPQfJZiVq1Xq9Nh3kBYjSC6QuvXRtv6kR1deQN8oSoCDaY9b4qZ4rLfEX/1Tf7ueTzcFCC70563xWozU00VnG9AXF879X1ipVGVDNG6UZA65vneeL2iOTmCl9O7Z0jzVHS0cdwP6rydZV5pFDapk6Se9T/Rk6vqOH33KD6W6qtyk6VFa9mu6lGDMz4TUj/lOPa0Zh5KM1+xSzQYZ6SdnKx7e9pCnrU4imhs+TGaR3LK1v2uD8V6RXl/C5slbSP5Joz3OC9QJSCIiitXE8MjqIXRTMD43izmnYR2awb67jYq5rdwSmN95qp4r8RySAcwuAe8q0EQcDQzQ2LDacwwve8Ofvhc8i5OVreIAAWaF30RAREQEREBERAREQEREBERB8cdR6FVOmh4LesrUmPBPQfJVTpjtj63wWola2jHzgVjQHUq70c+carDgOpXJnFmJWvUnV9Zv4gsxK1az1TbbbyWGlc4wC3EHf0kR7DTyt82lQt8np3db4qw9KKe1Y2QDgyxgjrREyDvjlk+yq3n/nDut8VYlTXRl94gfef+MqT0jvMeah+jtUBG1uv1nD7xKlNM/WOm/cqjt6M7B0P/ABuUS01j/lF7cSl+izfRtPuE97r/ABUa04Z6QJOl4glc3UVKNzZ3zjVG65vku9ubv9K8cwUvWpxBqw5Jo/dm8nL1M03F+1eXNJGZZ5Oaof8AjK9OUEmaGM8sbT3tBSkbCIiiiIiAiIgIiICIiAiIgIiICIiAiIgx1B4DuqfJVXpaOEzt8laVWfRv6p8lV+lPrs6HeS1ErDgLbPap7T7FBMHFnt7FOYDqVyZjOStebYspKwyLMacCppBURPjvlkidnYeMAG7XDoJIPM7mVZY7hBjlMgbZpdlc393JxtPuna08ezaFZGIyuilzs1OGv/XlCx1eFsrRnhfvc4blcyweHN42uY7VLH4hWxIiGBw3Yxwdy6rc5UkMhDSePKQOcu4I8T4LVpcDmiNjCwW9iWzPsyguHRddnDMOc+RoNtXCytu6x9pzjqJHEBq6NagkeBU+SK3I0N7tR/Copp03WCp2yINaAP1xeQUM00ZcJOlV9WN1Lq7nxtO7oXNqwuhoLqqOwpVxRbTIWqZxyVDvF1/ivR+AuvSQHlgiP921edNOmWrKn+mv3taV6H0ZP8hpv+mi/wDG1WkdNERZUREQEREBERAREQEREBERAREQEREGCuPon9U+Sq/ST5xvVd8FP9LK0RUb5CdTTGT0b6y/hdQLGHB7muBuC0kEbCDay1Er8YWOEOkKawbFD6CPWOkKXQu1K1mM11hkKygrC9Zi1H8cbrUeDi1wIJBGvVqUkxoKKYtWiCF8rwS1gzEC17XA1X6VtlYWA4i6SMZjmOzXrXbaVW2j2l2VsbGUs0k0heWwtdCDkjy5nueX5Gtu4DWb34l3YdOS+obG2na1gnbSySy1MMVp7NMkUMZuZ3MzgHLYE7L7VyraVSFRPStl2KVPKjekjLsKsSq3rxtW1oYP5T3r8VsOtb2icVprq0xRvS6gfPis0MYu+SWFjRzvYACebjPQvRGH0gihjjBuI42xg8oY0Nv4Ks9AYoanG6ypbwskbGRu4i5o3uV7e/KD1laiVYIiKKIiICIiAiIgIiICIiAiIgIiICIiDhab0Bmw+ZjTZxALeTM1wIvzXFu1UdhekLoSWOaS1hLXRH14jfXlvtb+uZX/AI461O88Qs48zQRmPYLnsVSac6MxzPa9vo5dY3xu02H0hxrUSutgeIxTNvG8G1rjY4dLTrClkJ1BUb8hq6c5rZra98jOU9o2DvC7dBunVEQAlaHj32lh7HDUfFNMrcBWN5UJo91iBw9JC9vO0tePgt9m6LRO2yub1mO+CaXboYqy6imO4Zv8EkWbLnblzWvbWDsuL7F16vTOjcNVQ3ucPMLlSaR01/nmnvVRm0d0OfaN8dVvE0ZewSQwQtYY5Mpcx0Ju0623zbbqRs0Bi34SGecj5QysdFmjET6lmW8uXJmaXFoJa1wB5LalysG0wpIxZ1Q0djj5Bb8+6jQtGqV7+ZrHeZssWNbSt71H8bZcFRfEt2WIfNU7jzyODR3C/moji26XU1FwyzQeKJhcftG6sR2sXrY4Rd7wObaT0AbVEK/SB77tBLGO4ORp9JJfiNtgPIsIwuplJc5u9g7XycJ56G/mpBodgTI6lrtb3g+u/WewbGpVkTzcqwCSnkDpOC6SneTH7DQ+HI23LbN39Ks5RjRr0k7pG62xtMObiMji0uAPHlygHndbiKk6VRERQEREBERAREQEREBERAREQEREBERB8cLixVe6UaLSxcKFrpYBc5G65YgeJo/aMHEBwhs1jZYaIKmwpzXi7HAgEA24jyEbQeYrvzaNU0wvJAwkjW5t2OPS5hBPapFimilPO7O+PLJ+9jJjk7Xttm6DcLnu0bqY/mapko4m1Ednf2sVvFhWts6RWp3K6N2sCRnQWnxLb+K5dTuQRfQqZG9LSf41NpPljPWoQ/nhnjd92UMK1ZMbePXoK1vRAZB3xucgruu3LXR7Ksn+rH5lcx2gj/8Aif7sKwMR0ijdtiqmn3qSpH/rXGdirDsZOf8Atqj/AA1Uc3Bty0TetVvHRG381JabcWpR688z+a+X4lbOAYrl/wB3qz1aWoPmwLtVWk72NBGHVrrnKPRAazr2Zi4bNtlmq0qTctw+LX8nznle6/lZZcSwyKJhEUTGdVoB79pWWlxLEKh1mUDadtr75UvJtzb2wBxP6uth2g0s387r5HDjjp2tp2dBdwpCPrBRVbYnUMa4NJ4TjZrAC6Rx5Gxtu53YFItFdz6eV2+VAdTQnXvYNqiQchI+Zb25+rtVg4LovTUgPyenZGTteBeR3Wkddzu0rqq27JNMNJSMijbHGwMY0ZWtaLAAcQCzIiiiIiAiIgIiICIiAiIgIiICIiAiIgIiICIiAiIgL4iIBXxEQfQiIg+oiICIiAiIgIiICIiAiIgIiICIiAiI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9704" name="Picture 8" descr="http://www.itsk.sk/ecg-rychlovarna-kanvica-rk-1740-nerez_ies1725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46267">
            <a:off x="414856" y="4474152"/>
            <a:ext cx="2535396" cy="1901547"/>
          </a:xfrm>
          <a:prstGeom prst="rect">
            <a:avLst/>
          </a:prstGeom>
          <a:noFill/>
        </p:spPr>
      </p:pic>
      <p:sp>
        <p:nvSpPr>
          <p:cNvPr id="29706" name="AutoShape 10" descr="data:image/jpeg;base64,/9j/4AAQSkZJRgABAQAAAQABAAD/2wCEAAkGBxITEhQQEhQUFBUUFRQUFBYUFxQVFBQQFBQWFxQUFRQYHSggGBolHBQUIjEhJSkrLi4uFx8zODMsNygtLisBCgoKDg0OGhAQGiwkHCQsLCwsLCwsLCwsLywsLCwsLC0tLCwsLCwsLCwsLCwsLCwsLCwsLCwsLCwvLC0sLCwsLP/AABEIAOEA4QMBEQACEQEDEQH/xAAcAAEAAQUBAQAAAAAAAAAAAAAAAwECBAUGBwj/xABJEAABAwIBBgcMCAQFBQAAAAABAAIDBBEhBRIxQVHRBhNUYXGRkxUWIjJSU3JzkqGxshQXIyRCgcHSB2LC8DNkgqLxNENjs+H/xAAaAQEAAwEBAQAAAAAAAAAAAAAAAQIDBAUG/8QAMhEBAAICAAQEBAUEAgMAAAAAAAECAxEEEiExBRNBUSJhcaEygZHB8BQjUrHR4RVC8f/aAAwDAQACEQMRAD8A9xQEBAQEBAQEBAQEBAQEBAQEBAQEBAQEBAQEBAQEBAQEBAQEBAQEBAQEBAQEBAQEBAQEBAQEBAQEBAQEBAQEBAQEBAQEBAQEBAQEBAQEBAQEBAQEBAQEBAQEBAQEBAQEBAQEBAQEBAQEBAQEBAQEBAQEBAQEBBrp8uUzHFjpWgjAjE2OzBBZ3w0vnm+/cgu7vU3nW+/cgd3qbzrffuQV7u03nW+/cgp3epvOt6nbkFDl+m863Dp3IKd8NL55nv3IKd8dJ55nv3IKd8tJ59nWU0KHhNR+fZ79yaFDwpovPs9+5NC3vsouUR+/cmg77KLlEfv3JoVHCqi5RH1ncmgHCmi5RH1oLu+ij5RH1oKjhLSefZ1oLhwhpfPM6ygr3wUvnmdZQXd3abzrEDu5Tedb70AZdpvOt96Cnd6m8633oaO71N51vv3IaBl6mOHGt2a9yGmyCAgIPJMqtvNL6x/zFEsdv5IJhzIJGBSK/ndELcduG3YgjfrH99aDGcpEEhIRDGcNKCxzuhBA92tSIygutgoFGhBIEF7B/dkGSzm1KEpm31KBlQ/3/wAoJZARotznSoSljbh+qA9t0FreeyJUHNb9VAva5B6vB4regfBWVXoCDyPKjvtpfWP+Yolz+W61zHMs4tBuDa2oDaoljntatd1RQZSJ/wC4/rG5ZzazjnPl92dHUk6Hv6xuWNst4TGbJ7tvRyQOaGl8rn6wHH9AuG/F56TMz2/J7HC+TkiItPVsIaCItvnSA7M8rmnxDiJmdT9od88Hjie3T82JJSRNxc9/tpHHcTbpFvtDSOBxT2j7ylGTYXWsZPbK5o8R42MmrW+H6R/wp/RY49PvKPuFHrdJb0yvR/rslq7rbr9IT/SYfSv3lcMg0+sye2V51PFONm0xM9PpCs8Fj9vvKOp4ORFp4sSZ1sLyGy7aeIZuaOa3T6QzycJSKzyx1+riq6imjcWvL2npB/Re9jvXJXdZeBlvlx21Zr5DIPxu925WmJU8+yI1Eg/G7/buVdynzrrfpMnlu/27k3KfOsr9Jl8t3+3co3J51m4yBHJIXF73FoAAGAxPQNg96fEtXLaXRQ0I2u61PVfzJZTKBu13Wp0eZZd9EaNbvaKjR5llTENrutE89kbm/wAzutOhz2QSk+U7rSdI8yzDmmdqe7rG5VlHm2WUM7zJbPcRmk42tgRzc6iJa4rzbe2yfNoxOPUOdS2ewU/it9EfBWVSICDyDKVuPm9Y/Z5RRLleGIuIvSefcFW06hjn/C0tOHXCymzilu4CbLG07ViXoGTKaCOEOYW5xAucLk2Xmzq07s+l4WuKlYmNfVjGEyONj02XNktqdRD1KZ6a6TtQRtBzXC52qPLmF9zPWFO6DW/ZkHDWFhyzO1NbvqO7Kpa1j/BGnnWuGNWRfHavVljJpcMSPyXVOOrLz4jsxYK9kbi150Gy6qcBaY3EOXNxmGJ1M6lrOFUsUgBaQXDQQvQ4Ph745+TyOPzYskdJ6uQmpl3zV5O2I6jVORba36InIbXClU8ht1OQaDNiH83hdej3AKJq3p0huGQqOVdJmqdCKQKuksZ5VZhZA96qMSaRFZa+okUSqtyVJeX/AEO+ZqiG+DvLd2xVnQ9jp/Fb6I+ClVIgIPHcqu+3mH/kf8xRLluFz7cV0v8AgFS/ZjnjdWtpJGrmttxzVs4Zgq6ZzDZUr27VetFJ32Z0OW3wA8XmkE3II/VUy8NXJ1nu6uF4vJh6R2XycN2u0QkOGk3FutcluDyduaHvcPxvmR0rKuSPvLHyX+0voGrYuG+Llycjv4bNEzzSmiye8acLK8V5J3LuyZItGoZ9HUPwFyRovda11zMJpHL1QV+SCHF18HfFe1h4yuuV81xPAWm82iejRy4EjYu+LbjbxrRNZ1KByttVbmBFoWmIKdC0NFw3G7iAAASSTsAxKT0TWs2nUNzNlRzfAY3MzcPDGOH8upc1rvRphj1Qtr5b+MeofCypzS08uvs2VDlDOOY+1zoI18xG1XrbfdnfHrrDKkCsyYkoVZhO2FOVnMG2tqJVUauoqFG0aS5AlvMfVu+ZqQ2wxqZdFnqzd7LT+I30R8FKqRAQeN5Vd9vN61/zFEuS4ZnCHpf8GqJZ5Ozn4qghZTXbnmrYxzXCpNWetJGVLm61MImsSsnygSrIirouD2Ss+Il5AztHRZYXydXv8Dgny+vqiFe7J7y5tng6RouuScXn23HSYY808LeY7xKfKH8SA9hayEgkWuSMOpW/ob2/HMaaT4hWI+GJ2wODXDMwXbI0vaTp1ha5eEmZ3jlTH4jPbJ2dY3hZHUjNYC221YVxZKW+N1Uz0vWeVzss1nuadN17mO+6w+Zz0mLzteHBaxLBXOVuZLFyllFkLDI88zQNLnbAEm8RG2mOk3nUNl/CfhdTh030hrmzF12vDc5rKezQ1gIxHhZxOGP5YY+Zzd3o1xRSOj0qpjoqsXJje4iwcDZ42W1qdG2prOBceaeLc7O1XNx+ajkqc0uWqqCWBwEjc3HwTcEEgjQQs5rMS0iYtDcyBbONiTqNI209bLZUlLQ1lSsZaRDUzVKhOmfwXkvM71Z+ZqtDTH3dUCpavaqfxG+iPgpVSICDxbK7vt5vWP8AmKJc1wixMd9j/wChUv2ZZp6NEKcXuqczmmydrbaE7s5nSOZrlOiLM/IPBWqq7ujaGxgkcZIbMLx+Eaz0gWC5OJ47Fw/S3WfaP3dmDh7ZI3HZnVeTquleyKcZoN81zHBzHW02I18xsox5cWas2o0y2zYois9lK3JsswtGx0hFi62Nr6L36CojPiwdclorv3c8Vy5Z+GJlzNVQuaS0gtIwIOBB5wV3VvFoiazuJU3MTyzHVgPuFLVkUOUnxuuCq2rFu61bTXrDbMyoXnOK0p0jTnyxNp2zo61aczDlJ8pBgLj+QGkk6AOcqOfS1cc2nUNU+mMpMtQcSLNYDgxuwH9dapE83WezrmYxRyU7+st/wTyHxcT5L3z3eCDpzRg0X1m5KTVpXLvvDpaaia0Aua7O14iw6irQrNtswV74/FfIPaI6ibK3NJDJZl8zR8Q+MOc4gcYToaDc+DbTYWvzqYvudLTXUbVlKu5WvqpElDnMpVCzlesOWr6rFZS2iGtfUKFtN3wNkvO71Z+dqmE17uxLlLR7dT+I30R8FKqRAQeH5WP3ib1snzFEuZ4TvsYra8/+lVv2ZZuyLJlA5+JWMw4bW06SnyJezQLucQANZJUzbljcqV3adR3bh/AJg/xJyL2uGM0HWLk49Nlw2420xutXr4vDN95bynyc2BgihLyxugE3tfE2PObm2pfO+I5bVvz29Xr4MdcdeX0Q1rIXNDalodnXLc69g4CxLTfB1ir8Ln55mcczEx3/AJ6rZcVMsxSY2UlNCxtoRYYY6S6wwLufErDxLzb5IiZ3Hp+8aTh4eMMaiNMeoyJSzSOlnjMhIa0+E5ubmjCwFr3vp5l0cFmz4cPlxPLqZ9vVjl4PHktzWjq5Ph9wUhjZ9Lpy1jPBa6LQb3sHMJOPOPzXseH8XktfysnWZ7T+0/t+jz+M4eMcc8dNejz51K7yfzC9fbgi8DYXt1FNm4SsncNKbOWJSxEmz3f6BsHldJ+HSoj4p+TXUY41HeftDJie4rSZiOssopNulYegUADGMafwtAA042xOGu91HN7Q2jFqOsss1I2O6ip3b2OSvurDWs8K7c/AgC5FjtIsnma7wt5W+0q5MjDG5x0nRzD/AOrSka6scttzyrqipCvtjppK+sVZlMQ5jKVWs5lrWrnKmS5VWsMUuQb/AIFu+2d6s/M1ITV2ecpWe603iN9EfBShIgIPC8rn7xN62T5yiWprKXjZIm7BIfk3qJjbm4qdVdNkzJYaAp5Hnd2XNHZzCCWgOb4TfGaL4kLHNX4LajfSWmPpes711b7KEQZ4xeQcbudcn8xZfKW4jPascsxHzfY4N61DDhuRn52YxoNybkOA5+pZ562y65o3/O7e2onXq1LZRKWuqHHNa5zQBg0G5xFtdl7GLhsXDUmKV6T3n1lzX4WclqX6xMR2+fupWvLYs6EPzNN7YhgGk819a1xcNSbc0wr4jny4cPNj629Z79PdbKYoWCoMpfJLmssRYm2IzGgXGB17FjnpGWuqR+GZ3CnDxGK3mZrdbxHXX6ah0EMYkaCc3NwdaQBxBHTgD+a+TzZc9LTWZnfy6fyHTkrG9Wjbk66lp3TvcwZjb2cLNaM8YEhuq6+24DFmpgrXLO5/b2366fK8Xels08ka/wCUVdk5uYeKaXvGIGbgANJwtfRoC9ClNz17MqViZ6tFlSFj2FvFcW4Oa2R1wQHZoe5jRttbTozkzU5K7h1YMGr7meken+lIcjulN44w1owznG4uPmPRhzqK26fD2MnLjneSd29oZNNwak41lzg05x2Wbj+WNkjW9+qkcRNunaPk3/EvGjHnGi/StNtImFDIR/ypW1C6ere5gYGNc4G4d+IAaQLDEdKtPxRpNJ5Z2hlqrc18cNGIBw2adCpS3wmavxNZVVyttlytFXV6ja8VaKqqLqq8Q18jkSicUG94Fu+2f6s/M1IIdkHYqVnvdN4jfRHwUoSICDwjKx+3m9bJ85UpQ0LrTNIF7RyfNGqXtyxty8V+GHTQ1Ac24wOxXx5ItDgmGUadnFNkcM4k3IJIaBfRhpXl8VxWTmtjr01/P/j3PD/DcWWkXvO9sbupIL6GtGDWubdvSAdAXlUwUtfUdJ/29bj7RwuCJx13Pb6fXTF+lGbOkIzmgGN7Wi4a5ulzG6+cDELuxxjxf2rT1n9URFOIx0vX5TE+sS3MlbC9jbgNDxm5psc4t/l1nBfP58fE1yzWsz07zvp9W9It3YU1VBM0tebZti4OzjdrSHBoItnA5owXv480TEc3ePz/AJ+Zkwxb+3PWPbt+qKTJ5mkFQWhjWYMj/GRbFwGht9GOxRn4nFhr/dnl36QynFvNFrzvXb2+rIppXiXw/AaGkNGFgRiLH8RXPacc4vMwzE2/b6fJzUzZrcRaJrMY49/f338/kmp2RzGzml4LjmOaAzNcTdxLyNejX4vOr0z8vrqf9rcRwmO9ezlqjhFTAvjzruaXts3FoIuCb67bSvXxTeYiYju+cnHatpjXZrco5TicWDS5zTJGBnZjpJrGWZ1xiQ1uY0cxuuy/LanLPq66W5bRMIH8JQ0Zga9thbwXvbboF1lyy5bUtvbY5By6TdxYHW8EF3hO2m5N+ZTyLVpLdDLDDpbbnb4J9yaX5ZQTVgOv2gPiFZeIYkdQQXOaQ3NwvpuSMQL8yibzWdR3bUpExuezU1VR1alG1ZnbVVMqDVVD0GvlcpGM5BYVA3vA3/Gf6s/M1TCYdk1yLPfabxG+iPgpQkQEHgmVj94m9bJ85RKzJ04bM2+uOQDpzo1nl3ro5eK/C3L4yDnNWNcd+8OGJhm5FibLISdLBe20nDRsG5ZcVl3TkmOsvS8MxRObn/xZeS8m2MkgJe4OIzTjYYYm+zFfPcXWImKV6T7vqcmSI1XtE/zSKR8nGXzdekaOoLK0RbpLStaRTUJIpYHSZmezjhiL2DjhiG9S4suPPWN6ny/swtfUxEpspu4tjXmNrn5zWsDgHHwtOaNN7fBW8JzzXNNY1yzHXfyV5t9In9mJQxcSHZziXP0g4kWPMedehx2Th+IryRPxRPeY7/SfZr8V+s+jNnq2gZsbQ/DEu8UdA0krXwrwPifMjNmnlj09/t6PG4rxDFG6/in7fq1HfFTQuaJbxnOsT4zbHS++oXtfp6V2Z/CcuOJivxV+/wCcf8d18Pilc0fHGpeccLamm+mTmms9j3BxIIMZe4BzszN0tudum+lenwMXrw9Yyd/zjp6b31/6cGeazeeVr6KqPGwk6GyMsLWaGl4zgANRxuurfWGKtXeOR8ekMe5ovqa1xAHuVrTqdFo6t5kuQNYBovifzUxaCIbiGZgxJB5rgAjp0gqeaFor8ySpitpJ04AaBqGd+tllNrfJpHJHvLBnq74DAbNSqibbYE0qlDBmkQYMxUoYUilLHegsRLecETaZ3qz8zUhMOtbIrLPoKm8Rvot+CISoCDwHK5+8Tetl+colq6qfNkjPM/8AoVb9nPxMbq6Siq7gKKy8yY1KSSJxOfG5zH2tdpsbHnVcmKuSOrTFmtjndZ0x6LL1VA5kVmOaL3uDnPucc918Tzryc/h9cluW0zHs9WniN+SN9dN/Jlx2LhCxpI2k2O3nVLeCxuJtknXtEaT/AOXtrUV+7lsq07nyR2ID3uJc4Czum41aV25KVrFMVI6OXFxOSLWyzM7bPJ1O76Q1srnPzrmKRxJLZM03accLhcXiHDV4bh7aruvy6a+b0/D+PjJblyd+8MuWllzznuuBpPQvE1Ex7vpIvWa/ClfO1rzGCPEDxpvbXfqX0Phni2TLMUzR0meWNR/t85x/hVKYbZsfeO+5/wBOC4YzZ2he3ks8TB3ciRzLF1pqMfaRjbIwdbwp9UNxwli+9TC1vtpRzYSOxC0zR12mSORZITtmRKpnUCN0yhKB8igYz3KUMaRWGM8KTaFwRbaOyJbjgv8A4rvQPzNUwtDqGnFSs+iabxG+i34IhKgIPnvLD/vE/rpfnKJaurF3M6H/ANKrfs5uJ/DDOopC1YzLgs2sdWqxkmFdMavku4OCzyX3aJbY46abL6RdoHMum09GekVK4GQvP4Rmjp1rn4eOfNa/pHSF79KxDIqKrYu+2pjU9mMWmJ3Hdssm8JY2sDZYnOcPxNtZ3OedfO8R4Xki39jXL7T01/09zB4tE11lmd+62uyjFORKc1jY2kZhNpHB2luGnQLWWVeE4nBf4Y3be4n0j+fN3U47g8nD2i9p6947T+nr+TiquiL8SvoJmZfMVvprpslcybaRllgyUJaQ63ikEdIN/wBFO2tcrK4QTNfPJK3xZSJR/K548NvSHZ3uWtr80OjcTDCa9ZoXiRA4xQADjoCg5ogNO/Ymkc8I3U79iaRzwgfGdYVk7hjyBSbQOCLQsIULNpwa/wAV3oH5mqYXq6UOUrPoyl8Rvot+ClCVAQfOuWz95n9dL87kS18x8NvQ/wDpWeXs5uJ/DH1ZFPnE2GjWdi5cmatI3Ljisy2MdG4+K5p5sR8VjHE47HJMIp2ubg4EK9oiY3C1GZG/wb7FM5fhOXqxjUWwGvFXwRNafVW8blOx20reJYzCdjgrbVTsaDqQS8QNiaQjkogmkw0mU4ALqNL1lzFXgph2Y2K1ylslYCVG0TOmzoqG6mOrC+R0VDke+paVowm8tm3Ig2LSKQrzSskyGNichzSwajIA2KOQ55amq4P8yrNF65Zhp6rIZGhVmraudrpcmvGpV03jLEsjIcZZIb+QfmakNqWiW9z1Zd9JUviN9FvwCISoCD5xy6fvVR66X/2ORLGpos+VoOgNeec4twXJxufycfN+THPXmrENi4WFhq1FeBOSb2m0sorERpSOctAw1/BbTqadUa6trT1IeM1wBvtV8V5r2noztVc6gaQQw2SOKpzalHVq6nJkjTcC69KufHMd1EBc8YEEK0ZIntKswy6aS61iWcw2ET7aVeFU/wBMaFYRVlRZt72UbhaKTLk8o5RvgFLSmNppY3u1Jp01mtSOldsUJnJDZ0VCTqTTC93UZMydtC1pVzzbbooI7DALoiEwyA1W0srZNCNzeZRMIQPpwdSrpXTDnyc06lGkMCbI4OpVmFotLQZWoeKew6Ltf7ixZzGnbwltzLED1DtfTFL4jPRb8AiEqAg+bsv/APVVHrpfnciWI0f3iCotSto1aNo0kDRr+JVfJx/4x+kGoXGNuwe9PKp/jH6GoM0ah7ynlU/xj9Ecsey4O6et29R5GKf/AEj9IOWPYMh2u9p29T5OP/GP0g5a+yOQ7SfaO9TGKnpWP0Ry19kLjznrdvVorByV9oRSOO13tO3qdI5K+0I7nafadvTUHJX2ha7HSSelzj+qahPLHsiMTNguieWPYIb/AGSiOWvsoGjZ7yhyV9krDbb+RO9QclfaE7JXeU72nb1Ozkr7QlE7vKf7Tt6bk5K+0L+Pd5T/AG3b03KeSvsrx7vKd7Tt6bk5a+y0zO8p3tO3puTkr7Qcc7yne07em5OSvtAZjtPtO3qNyclfaFr5TqLvadvTZyV9oRPeTicTzknT/YRMViO0LQ/FEvqCl8Rnot+ARCVAQfN3CH/qqj10vzlEsJrklWZn0hK16lZW6CpciFC5BQuQWOegie5BGXXQUsgtJQZbMqyhgiGZmtva7ATiSdJ0jwjhzoKd1ps17Lts8EO8EXIOnHVp1c2wIMFBdboQVDkErZEF3GdCgOMRK3jEFOMQOMQUMyCN0nQgox+KD6mpfEZ6LfgEQlQEGBPkSme4vfBE5xxLnMaSTtJtigjHB6k5NB2bNyCvcCk5PD2bNyCvcGl5PD2bNyB3BpeTw9mzcgdwaTk8PZs3IKdwKTk8PZs3IHcCk5PD2bNyB3v0nJ4OzZuQU73qTk0HZs3IHe9Scmg7Nm5A73aPk0HZs3IPnjhvTBuWquFngRtLM1jcGi8MZwaMBib/AJqYGv4HRXytRRPJex0rQ5rsWuGOlpwIUD6Y736Tk0HZs3IHe/Scmg7Nm5A7gUnJoOzZuQV7g0nJ4OzZuQO4VLyeDs2bkFe4VLyeDsmbkDuFS8ng7Jm5BTuDScng7Nm5BTuBScmg7Nm5BTveo+TQdmzcgd71HyaDsmbkF0eQaRpDhTwAjEERsuCNYwQbFAQEBAQEBAQEHif8V+Fk8tQaSlL2x07s2RzHFhfUWxabWOa0EdJJ2BEw8+fV13nKjtn/ALlGk9ED6vKGqWq/KeX96kQurspapqvt5f3ojoj7pZU5RWdvL+5A7q5V5TW9vL+5EMSCKp40yv40vdcue5xLnHaXE3KCKSnqM8SNEgc2xa4EhzXDQQRiCgzxlnKvKa3t5f3IJG5cyryms7WTegyI8vZU5TV9rJvRLJj4Q5T5TVdpJvUDIZwiyjymp7R+9Sh1vAb+IdRTSZta+SWnd4z33c6E+WDa5btH5jYQ9zjeHAOBuCAQRoIOgoLkBAQEBAQEBAQEBAQEBBz3CDgVQ1j2yVERLmggFj3x3uQTnZhGccNJQak/woyV5mTt5/3oKfVPkrzMnbz/AL0Fp/hLkrzUvbz/ALkFPqjyV5ubt5/3IKfVHkrzc3bzfuQPqjyX5E3bzfuQU+qLJfkT9vN+5A+qHJfkz9vLvQU+qHJfkz9vLvQPqhyZsqO3k3oKfVBkz/MdvJvQU+p/Jn+Z7eRBkZP/AIVZNikbKGyvzb+BLI6SN1wRZzHYEYoO3Y0AAAWAFgBoAGgBBVAQEBAQEBAQEBAQEBAQEBAQEBAQEBAQEBAQEBAQEBAQEBAQEBAQEBAQEBAQEBAQEBAQEBAQEBAQEBAQEBAQEBAQEBAQEBAQEBAQEBAQEBAQEBAQEBAQEBAQEBAQEBAQEBAQEBAQEBAQEBAQEBAQEBAQEBAQEBAQEBAQEBAQEBAQEBAQEBAQEBAQEBAQEBAQEBAQEBAQEBA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9708" name="AutoShape 12" descr="data:image/jpeg;base64,/9j/4AAQSkZJRgABAQAAAQABAAD/2wCEAAkGBxITEhQQEhQUFBUUFRQUFBYUFxQVFBQQFBQWFxQUFRQYHSggGBolHBQUIjEhJSkrLi4uFx8zODMsNygtLisBCgoKDg0OGhAQGiwkHCQsLCwsLCwsLCwsLywsLCwsLC0tLCwsLCwsLCwsLCwsLCwsLCwsLCwsLCwvLC0sLCwsLP/AABEIAOEA4QMBEQACEQEDEQH/xAAcAAEAAQUBAQAAAAAAAAAAAAAAAwECBAUGBwj/xABJEAABAwIBBgcMCAQFBQAAAAABAAIDBBEhBRIxQVHRBhNUYXGRkxUWIjJSU3JzkqGxshQXIyRCgcHSB2LC8DNkgqLxNENjs+H/xAAaAQEAAwEBAQAAAAAAAAAAAAAAAQIDBAUG/8QAMhEBAAICAAQEBAUEAgMAAAAAAAECAxEEEiExBRNBUSJhcaEygZHB8BQjUrHR4RVC8f/aAAwDAQACEQMRAD8A9xQEBAQEBAQEBAQEBAQEBAQEBAQEBAQEBAQEBAQEBAQEBAQEBAQEBAQEBAQEBAQEBAQEBAQEBAQEBAQEBAQEBAQEBAQEBAQEBAQEBAQEBAQEBAQEBAQEBAQEBAQEBAQEBAQEBAQEBAQEBAQEBAQEBAQEBAQEBBrp8uUzHFjpWgjAjE2OzBBZ3w0vnm+/cgu7vU3nW+/cgd3qbzrffuQV7u03nW+/cgp3epvOt6nbkFDl+m863Dp3IKd8NL55nv3IKd8dJ55nv3IKd8tJ59nWU0KHhNR+fZ79yaFDwpovPs9+5NC3vsouUR+/cmg77KLlEfv3JoVHCqi5RH1ncmgHCmi5RH1oLu+ij5RH1oKjhLSefZ1oLhwhpfPM6ygr3wUvnmdZQXd3abzrEDu5Tedb70AZdpvOt96Cnd6m8633oaO71N51vv3IaBl6mOHGt2a9yGmyCAgIPJMqtvNL6x/zFEsdv5IJhzIJGBSK/ndELcduG3YgjfrH99aDGcpEEhIRDGcNKCxzuhBA92tSIygutgoFGhBIEF7B/dkGSzm1KEpm31KBlQ/3/wAoJZARotznSoSljbh+qA9t0FreeyJUHNb9VAva5B6vB4regfBWVXoCDyPKjvtpfWP+Yolz+W61zHMs4tBuDa2oDaoljntatd1RQZSJ/wC4/rG5ZzazjnPl92dHUk6Hv6xuWNst4TGbJ7tvRyQOaGl8rn6wHH9AuG/F56TMz2/J7HC+TkiItPVsIaCItvnSA7M8rmnxDiJmdT9od88Hjie3T82JJSRNxc9/tpHHcTbpFvtDSOBxT2j7ylGTYXWsZPbK5o8R42MmrW+H6R/wp/RY49PvKPuFHrdJb0yvR/rslq7rbr9IT/SYfSv3lcMg0+sye2V51PFONm0xM9PpCs8Fj9vvKOp4ORFp4sSZ1sLyGy7aeIZuaOa3T6QzycJSKzyx1+riq6imjcWvL2npB/Re9jvXJXdZeBlvlx21Zr5DIPxu925WmJU8+yI1Eg/G7/buVdynzrrfpMnlu/27k3KfOsr9Jl8t3+3co3J51m4yBHJIXF73FoAAGAxPQNg96fEtXLaXRQ0I2u61PVfzJZTKBu13Wp0eZZd9EaNbvaKjR5llTENrutE89kbm/wAzutOhz2QSk+U7rSdI8yzDmmdqe7rG5VlHm2WUM7zJbPcRmk42tgRzc6iJa4rzbe2yfNoxOPUOdS2ewU/it9EfBWVSICDyDKVuPm9Y/Z5RRLleGIuIvSefcFW06hjn/C0tOHXCymzilu4CbLG07ViXoGTKaCOEOYW5xAucLk2Xmzq07s+l4WuKlYmNfVjGEyONj02XNktqdRD1KZ6a6TtQRtBzXC52qPLmF9zPWFO6DW/ZkHDWFhyzO1NbvqO7Kpa1j/BGnnWuGNWRfHavVljJpcMSPyXVOOrLz4jsxYK9kbi150Gy6qcBaY3EOXNxmGJ1M6lrOFUsUgBaQXDQQvQ4Ph745+TyOPzYskdJ6uQmpl3zV5O2I6jVORba36InIbXClU8ht1OQaDNiH83hdej3AKJq3p0huGQqOVdJmqdCKQKuksZ5VZhZA96qMSaRFZa+okUSqtyVJeX/AEO+ZqiG+DvLd2xVnQ9jp/Fb6I+ClVIgIPHcqu+3mH/kf8xRLluFz7cV0v8AgFS/ZjnjdWtpJGrmttxzVs4Zgq6ZzDZUr27VetFJ32Z0OW3wA8XmkE3II/VUy8NXJ1nu6uF4vJh6R2XycN2u0QkOGk3FutcluDyduaHvcPxvmR0rKuSPvLHyX+0voGrYuG+Llycjv4bNEzzSmiye8acLK8V5J3LuyZItGoZ9HUPwFyRovda11zMJpHL1QV+SCHF18HfFe1h4yuuV81xPAWm82iejRy4EjYu+LbjbxrRNZ1KByttVbmBFoWmIKdC0NFw3G7iAAASSTsAxKT0TWs2nUNzNlRzfAY3MzcPDGOH8upc1rvRphj1Qtr5b+MeofCypzS08uvs2VDlDOOY+1zoI18xG1XrbfdnfHrrDKkCsyYkoVZhO2FOVnMG2tqJVUauoqFG0aS5AlvMfVu+ZqQ2wxqZdFnqzd7LT+I30R8FKqRAQeN5Vd9vN61/zFEuS4ZnCHpf8GqJZ5Ozn4qghZTXbnmrYxzXCpNWetJGVLm61MImsSsnygSrIirouD2Ss+Il5AztHRZYXydXv8Dgny+vqiFe7J7y5tng6RouuScXn23HSYY808LeY7xKfKH8SA9hayEgkWuSMOpW/ob2/HMaaT4hWI+GJ2wODXDMwXbI0vaTp1ha5eEmZ3jlTH4jPbJ2dY3hZHUjNYC221YVxZKW+N1Uz0vWeVzss1nuadN17mO+6w+Zz0mLzteHBaxLBXOVuZLFyllFkLDI88zQNLnbAEm8RG2mOk3nUNl/CfhdTh030hrmzF12vDc5rKezQ1gIxHhZxOGP5YY+Zzd3o1xRSOj0qpjoqsXJje4iwcDZ42W1qdG2prOBceaeLc7O1XNx+ajkqc0uWqqCWBwEjc3HwTcEEgjQQs5rMS0iYtDcyBbONiTqNI209bLZUlLQ1lSsZaRDUzVKhOmfwXkvM71Z+ZqtDTH3dUCpavaqfxG+iPgpVSICDxbK7vt5vWP8AmKJc1wixMd9j/wChUv2ZZp6NEKcXuqczmmydrbaE7s5nSOZrlOiLM/IPBWqq7ujaGxgkcZIbMLx+Eaz0gWC5OJ47Fw/S3WfaP3dmDh7ZI3HZnVeTquleyKcZoN81zHBzHW02I18xsox5cWas2o0y2zYois9lK3JsswtGx0hFi62Nr6L36CojPiwdclorv3c8Vy5Z+GJlzNVQuaS0gtIwIOBB5wV3VvFoiazuJU3MTyzHVgPuFLVkUOUnxuuCq2rFu61bTXrDbMyoXnOK0p0jTnyxNp2zo61aczDlJ8pBgLj+QGkk6AOcqOfS1cc2nUNU+mMpMtQcSLNYDgxuwH9dapE83WezrmYxRyU7+st/wTyHxcT5L3z3eCDpzRg0X1m5KTVpXLvvDpaaia0Aua7O14iw6irQrNtswV74/FfIPaI6ibK3NJDJZl8zR8Q+MOc4gcYToaDc+DbTYWvzqYvudLTXUbVlKu5WvqpElDnMpVCzlesOWr6rFZS2iGtfUKFtN3wNkvO71Z+dqmE17uxLlLR7dT+I30R8FKqRAQeH5WP3ib1snzFEuZ4TvsYra8/+lVv2ZZuyLJlA5+JWMw4bW06SnyJezQLucQANZJUzbljcqV3adR3bh/AJg/xJyL2uGM0HWLk49Nlw2420xutXr4vDN95bynyc2BgihLyxugE3tfE2PObm2pfO+I5bVvz29Xr4MdcdeX0Q1rIXNDalodnXLc69g4CxLTfB1ir8Ln55mcczEx3/AJ6rZcVMsxSY2UlNCxtoRYYY6S6wwLufErDxLzb5IiZ3Hp+8aTh4eMMaiNMeoyJSzSOlnjMhIa0+E5ubmjCwFr3vp5l0cFmz4cPlxPLqZ9vVjl4PHktzWjq5Ph9wUhjZ9Lpy1jPBa6LQb3sHMJOPOPzXseH8XktfysnWZ7T+0/t+jz+M4eMcc8dNejz51K7yfzC9fbgi8DYXt1FNm4SsncNKbOWJSxEmz3f6BsHldJ+HSoj4p+TXUY41HeftDJie4rSZiOssopNulYegUADGMafwtAA042xOGu91HN7Q2jFqOsss1I2O6ip3b2OSvurDWs8K7c/AgC5FjtIsnma7wt5W+0q5MjDG5x0nRzD/AOrSka6scttzyrqipCvtjppK+sVZlMQ5jKVWs5lrWrnKmS5VWsMUuQb/AIFu+2d6s/M1ITV2ecpWe603iN9EfBShIgIPC8rn7xN62T5yiWprKXjZIm7BIfk3qJjbm4qdVdNkzJYaAp5Hnd2XNHZzCCWgOb4TfGaL4kLHNX4LajfSWmPpes711b7KEQZ4xeQcbudcn8xZfKW4jPascsxHzfY4N61DDhuRn52YxoNybkOA5+pZ562y65o3/O7e2onXq1LZRKWuqHHNa5zQBg0G5xFtdl7GLhsXDUmKV6T3n1lzX4WclqX6xMR2+fupWvLYs6EPzNN7YhgGk819a1xcNSbc0wr4jny4cPNj629Z79PdbKYoWCoMpfJLmssRYm2IzGgXGB17FjnpGWuqR+GZ3CnDxGK3mZrdbxHXX6ah0EMYkaCc3NwdaQBxBHTgD+a+TzZc9LTWZnfy6fyHTkrG9Wjbk66lp3TvcwZjb2cLNaM8YEhuq6+24DFmpgrXLO5/b2366fK8Xels08ka/wCUVdk5uYeKaXvGIGbgANJwtfRoC9ClNz17MqViZ6tFlSFj2FvFcW4Oa2R1wQHZoe5jRttbTozkzU5K7h1YMGr7meken+lIcjulN44w1owznG4uPmPRhzqK26fD2MnLjneSd29oZNNwak41lzg05x2Wbj+WNkjW9+qkcRNunaPk3/EvGjHnGi/StNtImFDIR/ypW1C6ere5gYGNc4G4d+IAaQLDEdKtPxRpNJ5Z2hlqrc18cNGIBw2adCpS3wmavxNZVVyttlytFXV6ja8VaKqqLqq8Q18jkSicUG94Fu+2f6s/M1IIdkHYqVnvdN4jfRHwUoSICDwjKx+3m9bJ85UpQ0LrTNIF7RyfNGqXtyxty8V+GHTQ1Ac24wOxXx5ItDgmGUadnFNkcM4k3IJIaBfRhpXl8VxWTmtjr01/P/j3PD/DcWWkXvO9sbupIL6GtGDWubdvSAdAXlUwUtfUdJ/29bj7RwuCJx13Pb6fXTF+lGbOkIzmgGN7Wi4a5ulzG6+cDELuxxjxf2rT1n9URFOIx0vX5TE+sS3MlbC9jbgNDxm5psc4t/l1nBfP58fE1yzWsz07zvp9W9It3YU1VBM0tebZti4OzjdrSHBoItnA5owXv480TEc3ePz/AJ+Zkwxb+3PWPbt+qKTJ5mkFQWhjWYMj/GRbFwGht9GOxRn4nFhr/dnl36QynFvNFrzvXb2+rIppXiXw/AaGkNGFgRiLH8RXPacc4vMwzE2/b6fJzUzZrcRaJrMY49/f338/kmp2RzGzml4LjmOaAzNcTdxLyNejX4vOr0z8vrqf9rcRwmO9ezlqjhFTAvjzruaXts3FoIuCb67bSvXxTeYiYju+cnHatpjXZrco5TicWDS5zTJGBnZjpJrGWZ1xiQ1uY0cxuuy/LanLPq66W5bRMIH8JQ0Zga9thbwXvbboF1lyy5bUtvbY5By6TdxYHW8EF3hO2m5N+ZTyLVpLdDLDDpbbnb4J9yaX5ZQTVgOv2gPiFZeIYkdQQXOaQ3NwvpuSMQL8yibzWdR3bUpExuezU1VR1alG1ZnbVVMqDVVD0GvlcpGM5BYVA3vA3/Gf6s/M1TCYdk1yLPfabxG+iPgpQkQEHgmVj94m9bJ85RKzJ04bM2+uOQDpzo1nl3ro5eK/C3L4yDnNWNcd+8OGJhm5FibLISdLBe20nDRsG5ZcVl3TkmOsvS8MxRObn/xZeS8m2MkgJe4OIzTjYYYm+zFfPcXWImKV6T7vqcmSI1XtE/zSKR8nGXzdekaOoLK0RbpLStaRTUJIpYHSZmezjhiL2DjhiG9S4suPPWN6ny/swtfUxEpspu4tjXmNrn5zWsDgHHwtOaNN7fBW8JzzXNNY1yzHXfyV5t9In9mJQxcSHZziXP0g4kWPMedehx2Th+IryRPxRPeY7/SfZr8V+s+jNnq2gZsbQ/DEu8UdA0krXwrwPifMjNmnlj09/t6PG4rxDFG6/in7fq1HfFTQuaJbxnOsT4zbHS++oXtfp6V2Z/CcuOJivxV+/wCcf8d18Pilc0fHGpeccLamm+mTmms9j3BxIIMZe4BzszN0tudum+lenwMXrw9Yyd/zjp6b31/6cGeazeeVr6KqPGwk6GyMsLWaGl4zgANRxuurfWGKtXeOR8ekMe5ovqa1xAHuVrTqdFo6t5kuQNYBovifzUxaCIbiGZgxJB5rgAjp0gqeaFor8ySpitpJ04AaBqGd+tllNrfJpHJHvLBnq74DAbNSqibbYE0qlDBmkQYMxUoYUilLHegsRLecETaZ3qz8zUhMOtbIrLPoKm8Rvot+CISoCDwHK5+8Tetl+colq6qfNkjPM/8AoVb9nPxMbq6Siq7gKKy8yY1KSSJxOfG5zH2tdpsbHnVcmKuSOrTFmtjndZ0x6LL1VA5kVmOaL3uDnPucc918Tzryc/h9cluW0zHs9WniN+SN9dN/Jlx2LhCxpI2k2O3nVLeCxuJtknXtEaT/AOXtrUV+7lsq07nyR2ID3uJc4Czum41aV25KVrFMVI6OXFxOSLWyzM7bPJ1O76Q1srnPzrmKRxJLZM03accLhcXiHDV4bh7aruvy6a+b0/D+PjJblyd+8MuWllzznuuBpPQvE1Ex7vpIvWa/ClfO1rzGCPEDxpvbXfqX0Phni2TLMUzR0meWNR/t85x/hVKYbZsfeO+5/wBOC4YzZ2he3ks8TB3ciRzLF1pqMfaRjbIwdbwp9UNxwli+9TC1vtpRzYSOxC0zR12mSORZITtmRKpnUCN0yhKB8igYz3KUMaRWGM8KTaFwRbaOyJbjgv8A4rvQPzNUwtDqGnFSs+iabxG+i34IhKgIPnvLD/vE/rpfnKJaurF3M6H/ANKrfs5uJ/DDOopC1YzLgs2sdWqxkmFdMavku4OCzyX3aJbY46abL6RdoHMum09GekVK4GQvP4Rmjp1rn4eOfNa/pHSF79KxDIqKrYu+2pjU9mMWmJ3Hdssm8JY2sDZYnOcPxNtZ3OedfO8R4Xki39jXL7T01/09zB4tE11lmd+62uyjFORKc1jY2kZhNpHB2luGnQLWWVeE4nBf4Y3be4n0j+fN3U47g8nD2i9p6947T+nr+TiquiL8SvoJmZfMVvprpslcybaRllgyUJaQ63ikEdIN/wBFO2tcrK4QTNfPJK3xZSJR/K548NvSHZ3uWtr80OjcTDCa9ZoXiRA4xQADjoCg5ogNO/Ymkc8I3U79iaRzwgfGdYVk7hjyBSbQOCLQsIULNpwa/wAV3oH5mqYXq6UOUrPoyl8Rvot+ClCVAQfOuWz95n9dL87kS18x8NvQ/wDpWeXs5uJ/DH1ZFPnE2GjWdi5cmatI3Ljisy2MdG4+K5p5sR8VjHE47HJMIp2ubg4EK9oiY3C1GZG/wb7FM5fhOXqxjUWwGvFXwRNafVW8blOx20reJYzCdjgrbVTsaDqQS8QNiaQjkogmkw0mU4ALqNL1lzFXgph2Y2K1ylslYCVG0TOmzoqG6mOrC+R0VDke+paVowm8tm3Ig2LSKQrzSskyGNichzSwajIA2KOQ55amq4P8yrNF65Zhp6rIZGhVmraudrpcmvGpV03jLEsjIcZZIb+QfmakNqWiW9z1Zd9JUviN9FvwCISoCD5xy6fvVR66X/2ORLGpos+VoOgNeec4twXJxufycfN+THPXmrENi4WFhq1FeBOSb2m0sorERpSOctAw1/BbTqadUa6trT1IeM1wBvtV8V5r2noztVc6gaQQw2SOKpzalHVq6nJkjTcC69KufHMd1EBc8YEEK0ZIntKswy6aS61iWcw2ET7aVeFU/wBMaFYRVlRZt72UbhaKTLk8o5RvgFLSmNppY3u1Jp01mtSOldsUJnJDZ0VCTqTTC93UZMydtC1pVzzbbooI7DALoiEwyA1W0srZNCNzeZRMIQPpwdSrpXTDnyc06lGkMCbI4OpVmFotLQZWoeKew6Ltf7ixZzGnbwltzLED1DtfTFL4jPRb8AiEqAg+bsv/APVVHrpfnciWI0f3iCotSto1aNo0kDRr+JVfJx/4x+kGoXGNuwe9PKp/jH6GoM0ah7ynlU/xj9Ecsey4O6et29R5GKf/AEj9IOWPYMh2u9p29T5OP/GP0g5a+yOQ7SfaO9TGKnpWP0Ry19kLjznrdvVorByV9oRSOO13tO3qdI5K+0I7nafadvTUHJX2ha7HSSelzj+qahPLHsiMTNguieWPYIb/AGSiOWvsoGjZ7yhyV9krDbb+RO9QclfaE7JXeU72nb1Ozkr7QlE7vKf7Tt6bk5K+0L+Pd5T/AG3b03KeSvsrx7vKd7Tt6bk5a+y0zO8p3tO3puTkr7Qcc7yne07em5OSvtAZjtPtO3qNyclfaFr5TqLvadvTZyV9oRPeTicTzknT/YRMViO0LQ/FEvqCl8Rnot+ARCVAQfN3CH/qqj10vzlEsJrklWZn0hK16lZW6CpciFC5BQuQWOegie5BGXXQUsgtJQZbMqyhgiGZmtva7ATiSdJ0jwjhzoKd1ps17Lts8EO8EXIOnHVp1c2wIMFBdboQVDkErZEF3GdCgOMRK3jEFOMQOMQUMyCN0nQgox+KD6mpfEZ6LfgEQlQEGBPkSme4vfBE5xxLnMaSTtJtigjHB6k5NB2bNyCvcCk5PD2bNyCvcGl5PD2bNyB3BpeTw9mzcgdwaTk8PZs3IKdwKTk8PZs3IHcCk5PD2bNyB3v0nJ4OzZuQU73qTk0HZs3IHe9Scmg7Nm5A73aPk0HZs3IPnjhvTBuWquFngRtLM1jcGi8MZwaMBib/AJqYGv4HRXytRRPJex0rQ5rsWuGOlpwIUD6Y736Tk0HZs3IHe/Scmg7Nm5A7gUnJoOzZuQV7g0nJ4OzZuQO4VLyeDs2bkFe4VLyeDsmbkDuFS8ng7Jm5BTuDScng7Nm5BTuBScmg7Nm5BTveo+TQdmzcgd71HyaDsmbkF0eQaRpDhTwAjEERsuCNYwQbFAQEBAQEBAQEHif8V+Fk8tQaSlL2x07s2RzHFhfUWxabWOa0EdJJ2BEw8+fV13nKjtn/ALlGk9ED6vKGqWq/KeX96kQurspapqvt5f3ojoj7pZU5RWdvL+5A7q5V5TW9vL+5EMSCKp40yv40vdcue5xLnHaXE3KCKSnqM8SNEgc2xa4EhzXDQQRiCgzxlnKvKa3t5f3IJG5cyryms7WTegyI8vZU5TV9rJvRLJj4Q5T5TVdpJvUDIZwiyjymp7R+9Sh1vAb+IdRTSZta+SWnd4z33c6E+WDa5btH5jYQ9zjeHAOBuCAQRoIOgoLkBAQEBAQEBAQEBAQEBBz3CDgVQ1j2yVERLmggFj3x3uQTnZhGccNJQak/woyV5mTt5/3oKfVPkrzMnbz/AL0Fp/hLkrzUvbz/ALkFPqjyV5ubt5/3IKfVHkrzc3bzfuQPqjyX5E3bzfuQU+qLJfkT9vN+5A+qHJfkz9vLvQU+qHJfkz9vLvQPqhyZsqO3k3oKfVBkz/MdvJvQU+p/Jn+Z7eRBkZP/AIVZNikbKGyvzb+BLI6SN1wRZzHYEYoO3Y0AAAWAFgBoAGgBBVAQEBAQEBAQEBAQEBAQEBAQEBAQEBAQEBAQEBAQEBAQEBAQEBAQEBAQEBAQEBAQEBAQEBAQEBAQEBAQEBAQEBAQEBAQEBAQEBAQEBAQEBAQEBAQEBAQEBAQEBAQEBAQEBAQEBAQEBAQEBAQEBAQEBAQEBAQEBAQEBAQEBAQEBAQEBAQEBAQEBAQEBAQEBAQEBAQEBAQEBA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9710" name="AutoShape 14" descr="data:image/jpeg;base64,/9j/4AAQSkZJRgABAQAAAQABAAD/2wCEAAkGBxISEBUQEhQVEhAQFBAPFBAQExAPEBAQFREXFhURFBQYHCghGBomGxQUITEhJSk3Li4uFx8zODMsNygtLisBCgoKDg0OGhAQGywkHCQsLCwsLC4sLCwsLCwsLCwsLC8sLCwsLCwsLCwvLCwsLCwsLCwsLCwsLCwsLCwsLCwsLP/AABEIAOEA4QMBEQACEQEDEQH/xAAcAAEAAQUBAQAAAAAAAAAAAAAABAECAwUGCAf/xABSEAABAwIDAwUKCAsFBwUAAAABAAIDBBEFEiExQVEGE2GR0QcUIlJTVHGSk9IWJTJ0gaGzwRUXJEJDYnKClKOxIzNztPAINURjsuHxNIOipOL/xAAaAQEAAwEBAQAAAAAAAAAAAAAAAQIDBAUG/8QAMxEBAAICAAUCBAQFBQEBAAAAAAECAxEEEiExURNBBSJhcRSBkaEjMsHR8EJSseHxMxX/2gAMAwEAAhEDEQA/APuKAgICAgICAgICAgICAgICAgICAgICAgICAgICAgICAgICAgICAgICAgICAgICAgICAgICAgICAgICAgICAgICAgICAgICAgICAgICAgICAgICAgICAgICAgICAgICAgICAgICAgICAgICAgICAgICAgICAgICAgICAgICAgICAgICAgICAgICAgICAgICAgICAg4flPjEzKl7GvLWsygBpttYDc8dqDn38qZfOf5re1Bhfyrm86/mN7UGB/K6fzo+0agwP5Y1O6qPrsQYHctKvdVO9aM/cgwSct63zt3XH2JoYX8u67zt38r3UNsD+X+Iedu6ofdTRthd3RMR3VZ9WD3U0Mbu6PifnbvUg9xBid3S8V87Ps6f3EGJ3dPxUf8AFH2cHuoLD3U8W86/lQe6gtHdVxfzr+VD7qC4d1fF/OR7KHsQVHdZxfzhvsYuxBX8bWL+cM9jF2IKjuuYv5dnsY0F343cX8tH7CNBd+N/F/LRewYgqO7Di/lYvYM7UFfxxYt5SH2De1Bd+OPFvHh9gO1BX8cmLePB7D/9IJuDd2PEjURNk5h8b5Yo3tERYS1zw02cHaGx0QehUBAQfM+WDvyuX9z7JqCDhgaBHmAygMvoOAXJk3qdOaloi/Xs6moqIcosW/UuWN66Q9eubHHWZhDio2vBcACN2gXPebc2nXTPW0bqt5sA5cg6gomrbUd0R9UGksLGm2+wXPqe+0RFZtqGSnq4z4JY0X3lrVam4ne1rYddU5mFRnaGEH9VvYuqZifdjOTXaGsqRFDIWlrCNDbI0/cujDwtr13DnzcZjp0spW1tM6O2Rl+HNs7FvThLxZxZeMxTXo4ipomXNmN9VvYvU5ejxJt1QJMPb4rfVb2KvKc0sRw5niN9VvYo5Dmnyp+D2eI31W9icqeaVfwczxGeo3sU8hzz5XNwyPxGeo3sU8hzz5XjDI/Js9RnYp5Dnt5lJoMJhc/WKMhupvGy3RuUTWF62tM95bJ+CU/kIfZRdipMNomfLA/A6byEPso+xUmFuafLGcEpvIQ+yZ2Kidz5WnBabyEXs2diG58rTgtN5CL2bOxFeafLDJg1N5CL1GqJOa3lgdhdN5GL1Gqk7Oa3lyscQbiDGtADRUwAAbAOdZoFpHZ1V7Q9eqUiAg+Wcs3/AJbN+59k1BBpJRkb+y3+i5Z7uK0dUyJ4V4hnK8Yy+HRti0G+U9qyycPF+vu6cHE3x9PZSblaHfJjIdsJJFlzW4W/mHq4eJi0dIWYbadjnk/2lzccFyXpy5OR28PkiZ5pVZRu2FOXl6y77XiY6M9PK5ulyQOlX3EyyrSNdVMSw9zv7QH08V6nDcTFY5ZeFx3Bze/NVo6uMsNivRpeLRt4uXFOOdShPK02xYy1BaY0StManQj1dVHE3PI4Nb07zwA3lJmI7prWbTqIc3W8rXHSBgA8eTUnpDQdFhbN4dtOEj/VKCzlJU3+U30FjbKnq2a/hsfh3fJKv52Pw2hsj9Rlvle0cL7DtNleuTm7sr4OTrDfuYplSGB7FWYSwvYs5hLA9VSwSPUbNIk0yjZpEklUI05WP/eTPnVP9qxaQ6q9oeu0SICD5Ly3f+XTeln2TEGjjl8Eegf0WEx1c0rm1hCmJUmrBU111JFWxwvD3SRE7L3/APKytfq9fhcdvTWUNeaKQ5xdjttv6rjyY5yW3XvCmO84LTF/dtqvlrSZLtN3EbADe6pODNbpyur8Vjr125/AuVTWyu57+7cSQduXXYVtk4W1YiadZhTH8QiZmLdIdicfpnssx4JI2A6rm3ffWsw6K3rae+3KYvUHnNdltF7XDT8rwPiMfxES9117eaqrRIXVtpQMaxRlPHndqTfKwbXHs6VW1+WGuPHN51D6Vya5OUTqVjnMiqXysa98jwyUXc25a3blbrsCpMy7q1isahyXKbuQROLpKOQxuc64heLwtBOobYXAG4Ks0rb6Lc9o+rjMT7nNfA3Ocj2iwJZcuAJtexGxR6MxG4lPrb7w2lG3IGhunNgW6Muz+ix7Ne8OwGoB4gHrF10uCekrHtUaNo0qpMJa+eRZytDXTzqi2kGWdQnSJJMg09LriUXzqn+1YtG0dnrpEiAg+O8un/l8/pZ9ixBoWPs0egf0WUuSZR5p00IoLnmzQ5xAzENBcQ0bTYbktNaxuZ00rWZ7NzRY48AMbu0PFYWxe7rjjbUrywj489zxdx1UYK6ly5c9rzuXLzxkLrUiyG6YhQtpnoMS5t4dwVb15o0tjtNLbhvqvGGygcQmGs1RxV4vC6Gq6V07efMM/fKnmRysNdirYmZ3anY1o2vduaFM31G16YpvPLDjsWhnk/KJBe/To1u4NHBYzM26vRpyU+SEejqZoDnhkdC/9R5Y4n9nf1KK5LVnUNbVraNu+wXlzisYHO5JGjyoaHkdJb966Iyf7octrV7Vl2WDcvBMTzsGXKBdzXiQEnoIHSpm8eyI6pOL4TBVU7qmEtj5sPe5wa0FxDfkOA33t1qtoiYaUmYlCjbZoB3ADqCs55ncyseiECqeqSmGlrJllZpWGmnqVSWmkR86GmB8yGkfDtcTh+d032zFdrD1ygICD4ry+f8AGFR6Y/sWIIsdD4IPED+iz3DgmdyOwOd+jYXm5tfKWjrKytnx17y2phyW7Q7PAaXvWFsfNBkm2R4IJkfvdm3jo3L53jM3Pl3M/b6Q9vh8MRTX6oePYN304TR5GSMvdx/St2hptvvvK6OH4mcUcsxuv/DLiuE59a7o1DyfyguqGNeXBoDDrkOtwbGx0LVhx/xC0fJimazHf9OinC8DEdcmp+nhpcY5HvfPlpWjIWZzndZrXXtlBOp3G25dHw/4rNsO8/8ANE66R3jyx4jgZi/8Ps5TlLyampAwzAWlvYsNw1w/NJttsvV4fjMeeZivswyYbYoibe7mZGa/6uupRWGchNqzG2xgrVbmYzjSTXgC52DVRzI9NgiOZ3OyDXYxh/Mb09J2nqVYnnnft/y6pj0q8sfzT3+iY2TMdVrtz60slgZK4XHgMN7i4L3jgeA+s+jWU801+6RzfBz2/vl3/VdWiVYlv8JoJOZu1znEgym7W6C2m7gFHWW1ZiF+FRukcLkkXD3DUCwOlxs2qtdzb6N7zFafV0Mjlu4UWaSygaetqFSV4hz1fUrOW1YaSaoVWiO6VELTIoQkYRricHzyl+3YrtHrlAQEHwzuhP8AjKp/aj+wYg6TC3Na+LO0uFm2a0Zjmy+Cbb9VycTExjmXHgmvqxzN9UVjzrlcLbjobDiCvJtlxVrG5fSY6VmEaSpBdZ3yjqNw2ajo4ry+Pra1o9Kfbq1ikxHRra+vIcxsBL3WdmAB5sN9O83H9V08Bwuaa2tl+nLvv/458mfky1iY3E9fy8qtxAhmaXwSLX0Nzwupz8JOe8eY93ZfkrHNvVfqxQ4y10vNtu7wc4cLeAQbEfWn4P8AD0m0effu5658d8vp069N7jsl4h/b00kWVsudhytkOQF1tLO1sVzRxGPHkiZtqYnr5gz491nUbfKsU5IzRFolAGbY5rg5pO8X4hfR8L8Qw8VEzint3jtL57LiyYOl4RjyYeRca/SLrs5mPreUeTk/KBcC46k2tGaPdFjpHF5Dh/d2uOLtoB9G3qVZ6zyx/kOmlorX1J/JIELjqdOJOi1nVY8QyrE3np1H6C19vDTT0qvNaf5Y/Of7NYpSv80/lAJ32s3I30knT0AJFb+9v0JtijtVlpGzve1gdG7MQCNR4O/dwup9Ofa0kZaf7Idq2WaMZSHRCQWA1yvFtjT2KbTekdezWsY79oSMPe1jNNp27No0tpwWtdRHRy5tzbqulq1bbHTW1VYomVoho62rVJlpWrRVlRdVaxDXPeoWYy5EKZ0Q2OA64nTdNZS/5hisu9coCAg+Cd0V/wAZ1P7Uf2DEHXUkhDo3MBLm5dG7xl1F/RdcvG1rOG0WnvH/AI4sE29WJrG+rb1js5PNkE6EtcQ2x6V8zyx3mNS+ox/LHzw18lS2IOblzytbq0C4bfZ4R2m3BdFeFnJEXjpEGXLFbV3vlmdb/uiw0s0LbtALgcwZfUsOtwdn0XW+Tj8HX5tT39/+WlK0nlrPt02w4pGTAZJXgOtnJa3MLgG0Z1+VsGnBd2K0Rqd737ub4hSL8PasdIjr+nj7o9biLoKRkXNDnn5QxoBZq4eE4nbfTU9Cpak5ZtW/b2llSfwmCkxEc3bX1/z922wt5Mbee1PyBa4vYXsBvtsv0L5bjOCvOXeL3/z93oW37dJ7oXKASF1ub/sIw2S4a1xubi5tc9FhxXu/CeGpw9N3/wDpPf7PA+Jete2o61jr+aHE8EaRtP7VvrA7V7ka8vJahtHNHKGRyNd3w9rQcudgyxF0kljYNsLHgbbd664rW3TXZ18tLx1js09BG6XSL9MecLjYZgdSTJsygkizdVw1m0WtHvv9PDqy0xVrW1u0RqIbg8lgG3c7M7xj4LR6Bu9O1X93BfiL26R0jw0mI4NG0E5r225LyH6ct7ekq20VtZqpcJlFnD5O61n39JGnUrbaReOyZgEDg5z3bhkFxvOp+q3WrNI13b6SomewRNN2sJmygWN2tJJuei6tqbRyr1mKztSWr3kjWxuNM1wDc9Oo6lnjn5Y6LcRXdkKeuV+ZjytZVV6ja0VaipqrqF4hAkkULMBcgsJRBdBtuTX+9KX57Sf5hiss9coCAg8+90d/xrUj9eP7GNB3Elc0sjjYSHNaPB1a0ADXXevH4jDeu75PPd6PAcVgtMYq9/GvDWRNzkhtpHE28H/pHH0rjpmxxb5/1dHxTHmy4ojFOojvHbfj/wAXU0ElruGWYXjDH2PORg6ZyNnQVtPGYsduTvXy0pzZMcTeNT7x7fdsTirrMZI0ulJLMrW6NG3wnDQCy8PieHx3tNov8nt5+0LVx669to5xBwuyaNwa42a8FoLzr4BynZcBetwvF1tHJSebXjcdPbflpNI5vl/6WspxUPzzOIcweBCxwJa29zndbpH1rXieKpw+PmybnftDK2GIvGSOvj+8LZaV+dj3eE2MjRgNmDe0DadN6ww/EMGalo/ltPbf7OHicXEZOIpauopXr/ff1/ZJZUjnbsaSWajM4NY4G+XfwLt3BVpacfy3nfnzDu6ZK80dp92m5W45DSzNY5rfDjEnNxtIY3UjUbz/AKsvT4O85KzNZ3r3fO8bg5cnyw0dTyhZKyY6sORrXBrc0jIn2ZIW66Etaxv6ua5svWxfLHVljiYjUoP4bteRkbRFIAGxZRljjaMoYAekHXebqto5p5oWyRNqxG+yKcc8IObG1rhvAH1g6fenKw5J95SxyslG0dWz/sq+mj0keXGo3XJZlcfzmXY4+m236VMRpMUs2MD7RgXuSLnOADc9I7FZtWNMcE7vCc0hgGaMnR2a41aL7rbSqzkmtuWO7opjia809msqKi56BoO36VG1ZnfVBmmKlCBM9EokjlIwuKDGSoFqAg3XJYfGlJ89o/8AMsVlnrdAQEHnbukP+N6kf8yL7GNB3PJ57XmQG3OBoAvocm+x6l5vF3tOqz2X+FxWL2t7/wBEvCaRvNudHo7M67ibgtvu6l4XGateK26Q97Lk+aN9v6ob4pM99oHD5Szmd9G8WpyjMWp+d72c/LKdma9i7xSdy48vB5o/jVj5f6efs5735bRG+vhMxCZ0MLnggPsAwgguLidABvKw+H5b14mOSZjz09vqrMxLX0lMInGV12yPvdtwbB2pFraegFe3xPF4b0thnfX3jt+7WIvbpM7T+/WtaMgzSbdfBaD+t/2XLwfwHPxN+edRj873uPo87iuOx4bTWes+I/zo1dXi7IyTO0a6840aXGxrm8L/ANV7/E/CbVnnxTvzE9/yn+k/q5OG+LbnkvXUe2nNd0PFaOenppmOzzNL2taxzA5rHAFwlbqRYtABtt43WXw3FlxZr1tHT7T+XXt+m1uLvS9YtDg++TazQGDUHL8og7QXHU9a9nbz04k96xvGhjmnhvxa5kbwD9ObrVo/lTHaUZsoO3rSLeVdJETb6A36Bt+hW3COWZ7J1FRMcbEm+0FosMw/NffQDpCTNYXrjvPfs2dS1g2vHSIyXOJ4XIFgsee09o1923LSved/Zr56okZRo0XsOhQra82QZHohFkepQjSFSIzwpTticgxlEqICDf8AJJl8To/ntIf/ALLFZZ6yQEBB5u7pT/jiq/xIvsY0HTVdIJBwPRos70i8PJjJNZ6IlJjFXBIyMPBZGMrWOa2xaNA0kaleVl4DHe3Lbf329KnHZIp9IdFJjspu7m4wXDbqbHj0ql/guKZibXtP06J//Wya1FY/dy+OxOkLNRnkfdzvzibWuOjVdmataUpjpGvEObDmtz2yzPXyl01IWTxtlc6SOQsa17iSYpQfA36Dddc/F8PXh8NrRXddTvXd6PA8dGS3Jk/L7tnX00wkyk+DrqNw3L52sVmInu+npek16MxtHkNxZ5y3JAsbaelex8O+LWxfwbxHJX3671LxuM+FRntfJSZ5/HtP9nP8q5/BIX1NrRMbh8vWJ5tS+aP2n0rlehCgRDfUUQOHPcfO2tB6e9iT9y2xxuske7UBYIXAqUJ1ETq4km+mpuiWZ0iqmGF0igYXORO2B5Um2J6mEbYXKydsLgiWMhElkSWQdJyMbfE6P53TH+c1WWeq0BAQeZ+6U/46qh/zoh/JiQdK2q1XN6mpePMdUSuf4YcFlkvu0S1p202nP3YPQum3Znpghs6YE7I23/eK5scepxH0rH7tJnVPumzzC1l6MxExqWETMTuGxwfGIXAtqHZZBoHO2Obu14r5fjPh84LTOGszWfaOuvy8Po+D+Jc9YreYi0flv/tkxfveRjWQASPY8PDmAHI4G5B9K4q471nd66iY8amXr8Llm9rTzx06T124zlFFd7mA5vuJFy0+gr6jhuInLhrbWv8Aro+R4rFGHiLVid9e/wB+rmJsM6FrtEZUOWgIU7XjLDbYc22HTDQujqYJcp18B0ZjJA9JC2xS1pO5aR48I8LrO3dEqKBLa6wtwRKheoGJzlCVhcoFpUi1wUoYnNUm2JwUpiWMhFltlCSyJdRyGb8Y0fzmmP8AMarrPUqAgIPMPdKd8d1f+PD9jEg3r6eQXNri5+Scy8/1KWnUS8uY6sEj+O5VvXS1GwidcBa+p0Ry9WEVGW53uKrw3yxNvKMnXoyNkJC64tMsZhkawb1KrNCC03YSw7LtJBt9Crelbxq0bXpkvSd0mYn6LTR312k63OpJ4ppWZmWGWgTRzNfU4d0ItFmlnBjzAbHtLHDYHNO5THR0Y7zDTSbVLo7qsOqJZMyhLJHCSis3iEuLCyU5WU5mf8Cngp5EesxvwYqeST1kWXDXBOWVvVhDkp3Dcml4vEo0jUXhiIRaFpUJWlEuu5As+MKL/Hpz/wDIK6708gICDy33SXfHdV84j+zjQdJHVZTt1zEdRXzuSI1+bjmOqe5kco127nDbda4s9ojlt1hlMa6wwuo3taba+jgtOeJ6bTuGpnJB1uF30jVVJZo6nRTzKTCTFLdWiWcwmwlWiUJrGqyNLnABDTWV8wQcpicoUOikNHIblHZELmNTYmU9PdQyvdvsPoL7lesOa1nSUWFi2q2rVTaeMPatOU0sdhgKaRpEnwccFHKdWsqsFHBVmiYvLT1eCdCpNGtcsw01Rg5GxUmG9c3lAlw9wUNoyQiyQuG5QvFodl3P2fl9H/jQ/crtHpZAQEHlXulPtjVWeFQD1MZ2ILJOVLSb82dpPyhv+hebb4fM/wCr9mXps0HLANP92dP1h2KK/D5j/V+yJxbTo+XzRthcb/rt7FhPwrJzbi/7K+h9VJuXEL/lU7/XZ2LqpwmWsa54/SVfw/1QZeU8B+TDI399vYta4Mkd7QTw31Ui5VMB/u3+s1bRjmFJ4SfKWzltGP0T/Warcqs8HbzC/wCHbfJv9ZqnR+Dt5hezl3HvieT+0xNSmODny1lbyqDzoxwvxIU6W/C/Vq5MSDtoKjTWMMx2YxVs4H6k5U8lmaPEYxud9SjlVnFafdPpsehbta/6Mvap5WU8NefeG3pOWlMz9HL1R+8tKzEKfg7+YbFndEpR+jm6o/eV4yQmOEt5hkHdHpPJz+rH76t6sJ/C38wvHdHpPEm9WP3k9WD8LfzCv4xKQ/mTeoz3k9SEfhb/AEWnl3SH8yX1Ge8q88I/CX+jE/lfSO/Nl9RnvKOeEfhL/RFkx+mdsbJ6rfeSbQRwuT6IsmIQO2B/qt95UnS0cPkjwiymJ2wO6m9qjTSMWSG15BR2r6QHdLEOpHW9HICAg8090rktXHFaqRtNNJHLJzjHxxukY5pY3e0ekfQg5n4L13mlR7CXsQU+DNd5pUewl7EFPg1XeaVHsJexA+Ddb5pU+wl7EFPg3W+aVPsJvdQPg5W+aVP8PN7qCnwerfNKn+Hn91BT4P1nmlT/AA8/uoKfgCs81qf4ef3UD8A1nmtT/Dz+6gp+A6vzWo/h5/dQSHYhJAGxSUsTXNa3/wBRC9sjhrZzgbXvx6N6ChrpJ2uijp2OLruJhhdJKBmBuCL2F7D6UEX8EVPm8/sJvdQWnC6jyE3sZfdQUOGz+Qm9jL7qC00E3kZfZS9iAKKXyUvspOxBkbSSeTk9m/sQZW0z/Ef6juxBmZA7xXeq7sQZ2QngeooM8cZ4HqKCTEzXUG3DZog6TkHAXYjT5QTlkDzYXs0aknoQegUBAQUIQMo4BAyjgEDKOAQUyDgOpAyDgOpAyDgOoIHNjgOoIHNjgOoIHNt4DqCCmRvAdQQUyt4N+pB5u/2gT8babBT0+z9qRBn/ANnhoOJvB1Hek+h1/TQIPRXe7PFb6oQU73Z4rfVCB3szxW+qEFeYb4o6ggcy3gOpBXmW8AgpzLeAQOYbwCCne7PFCCnerPFCB3qzxQgujga03AAKDIgICAgICAgICCNiXOczJzQBlyP5trnFjS/KcoLrGwvbWyD5FX45ikJtJhdTe9rxSCoaTxBY3UdKCMeUlftOGVg/cJ+5BhdykrN+HVvsHH7kFo5SVXmFaPTTS9iCh5TT76KrHpp5exBxnK2knq5+eFPO27WNs6CUfJB4DpQXckIZqOYyup5nXY5ngwyk+E5p3j9VB13wpk83qR/7L0FDyulH6Cq+iGRBUctZh/w9Z7GVBeOXM/kK32UwQbDDeV9XK4Njp68uOwc1IB9LnGw+lB9fw2SR0LHStySua0vZcOyutqLjRBJQEBAQEBAQEBAQEBAQEBAQEBAQEBAQEBAQEBAQEBAQEBAQEBAQEBAQEBAQEBAQEBAQEBAQEBAQEBAQEBAQEBAQEBAQEBAQEBAQEBAQEBAQEBAQEBAQEBAQEBAQEBAQEBAQEBAQEBAQEBAQEBAQEBAQEBAQEBAQEBAQEBAQEBAQEBAQEBAQEBAQEBAQEBAQEBAQEBAQEBAQEBAQEBAQEBAQEBAQEBAQEBAQEBAQEBAQEBAQEBAQ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9712" name="AutoShape 16" descr="data:image/jpeg;base64,/9j/4AAQSkZJRgABAQAAAQABAAD/2wCEAAkGBxISEBUQEhQVEhAQFBAPFBAQExAPEBAQFREXFhURFBQYHCghGBomGxQUITEhJSk3Li4uFx8zODMsNygtLisBCgoKDg0OGhAQGywkHCQsLCwsLC4sLCwsLCwsLCwsLC8sLCwsLCwsLCwvLCwsLCwsLCwsLCwsLCwsLCwsLCwsLP/AABEIAOEA4QMBEQACEQEDEQH/xAAcAAEAAQUBAQAAAAAAAAAAAAAABAECAwUGCAf/xABSEAABAwIDAwUKCAsFBwUAAAABAAIDBBEFEiExQVEGE2GR0QcUIlJTVHGSk9IWJTJ0gaGzwRUXJEJDYnKClKOxIzNztPAINURjsuHxNIOipOL/xAAaAQEAAwEBAQAAAAAAAAAAAAAAAQIDBAUG/8QAMxEBAAICAAUCBAQFBQEBAAAAAAECAxEEEiExURNBBSJhcRSBkaEjMsHR8EJSseHxMxX/2gAMAwEAAhEDEQA/APuKAgICAgICAgICAgICAgICAgICAgICAgICAgICAgICAgICAgICAgICAgICAgICAgICAgICAgICAgICAgICAgICAgICAgICAgICAgICAgICAgICAgICAgICAgICAgICAgICAgICAgICAgICAgICAgICAgICAgICAgICAgICAgICAgICAgICAgICAgICAgICAgICAg4flPjEzKl7GvLWsygBpttYDc8dqDn38qZfOf5re1Bhfyrm86/mN7UGB/K6fzo+0agwP5Y1O6qPrsQYHctKvdVO9aM/cgwSct63zt3XH2JoYX8u67zt38r3UNsD+X+Iedu6ofdTRthd3RMR3VZ9WD3U0Mbu6PifnbvUg9xBid3S8V87Ps6f3EGJ3dPxUf8AFH2cHuoLD3U8W86/lQe6gtHdVxfzr+VD7qC4d1fF/OR7KHsQVHdZxfzhvsYuxBX8bWL+cM9jF2IKjuuYv5dnsY0F343cX8tH7CNBd+N/F/LRewYgqO7Di/lYvYM7UFfxxYt5SH2De1Bd+OPFvHh9gO1BX8cmLePB7D/9IJuDd2PEjURNk5h8b5Yo3tERYS1zw02cHaGx0QehUBAQfM+WDvyuX9z7JqCDhgaBHmAygMvoOAXJk3qdOaloi/Xs6moqIcosW/UuWN66Q9eubHHWZhDio2vBcACN2gXPebc2nXTPW0bqt5sA5cg6gomrbUd0R9UGksLGm2+wXPqe+0RFZtqGSnq4z4JY0X3lrVam4ne1rYddU5mFRnaGEH9VvYuqZifdjOTXaGsqRFDIWlrCNDbI0/cujDwtr13DnzcZjp0spW1tM6O2Rl+HNs7FvThLxZxZeMxTXo4ipomXNmN9VvYvU5ejxJt1QJMPb4rfVb2KvKc0sRw5niN9VvYo5Dmnyp+D2eI31W9icqeaVfwczxGeo3sU8hzz5XNwyPxGeo3sU8hzz5XjDI/Js9RnYp5Dnt5lJoMJhc/WKMhupvGy3RuUTWF62tM95bJ+CU/kIfZRdipMNomfLA/A6byEPso+xUmFuafLGcEpvIQ+yZ2Kidz5WnBabyEXs2diG58rTgtN5CL2bOxFeafLDJg1N5CL1GqJOa3lgdhdN5GL1Gqk7Oa3lyscQbiDGtADRUwAAbAOdZoFpHZ1V7Q9eqUiAg+Wcs3/AJbN+59k1BBpJRkb+y3+i5Z7uK0dUyJ4V4hnK8Yy+HRti0G+U9qyycPF+vu6cHE3x9PZSblaHfJjIdsJJFlzW4W/mHq4eJi0dIWYbadjnk/2lzccFyXpy5OR28PkiZ5pVZRu2FOXl6y77XiY6M9PK5ulyQOlX3EyyrSNdVMSw9zv7QH08V6nDcTFY5ZeFx3Bze/NVo6uMsNivRpeLRt4uXFOOdShPK02xYy1BaY0StManQj1dVHE3PI4Nb07zwA3lJmI7prWbTqIc3W8rXHSBgA8eTUnpDQdFhbN4dtOEj/VKCzlJU3+U30FjbKnq2a/hsfh3fJKv52Pw2hsj9Rlvle0cL7DtNleuTm7sr4OTrDfuYplSGB7FWYSwvYs5hLA9VSwSPUbNIk0yjZpEklUI05WP/eTPnVP9qxaQ6q9oeu0SICD5Ly3f+XTeln2TEGjjl8Eegf0WEx1c0rm1hCmJUmrBU111JFWxwvD3SRE7L3/APKytfq9fhcdvTWUNeaKQ5xdjttv6rjyY5yW3XvCmO84LTF/dtqvlrSZLtN3EbADe6pODNbpyur8Vjr125/AuVTWyu57+7cSQduXXYVtk4W1YiadZhTH8QiZmLdIdicfpnssx4JI2A6rm3ffWsw6K3rae+3KYvUHnNdltF7XDT8rwPiMfxES9117eaqrRIXVtpQMaxRlPHndqTfKwbXHs6VW1+WGuPHN51D6Vya5OUTqVjnMiqXysa98jwyUXc25a3blbrsCpMy7q1isahyXKbuQROLpKOQxuc64heLwtBOobYXAG4Ks0rb6Lc9o+rjMT7nNfA3Ocj2iwJZcuAJtexGxR6MxG4lPrb7w2lG3IGhunNgW6Muz+ix7Ne8OwGoB4gHrF10uCekrHtUaNo0qpMJa+eRZytDXTzqi2kGWdQnSJJMg09LriUXzqn+1YtG0dnrpEiAg+O8un/l8/pZ9ixBoWPs0egf0WUuSZR5p00IoLnmzQ5xAzENBcQ0bTYbktNaxuZ00rWZ7NzRY48AMbu0PFYWxe7rjjbUrywj489zxdx1UYK6ly5c9rzuXLzxkLrUiyG6YhQtpnoMS5t4dwVb15o0tjtNLbhvqvGGygcQmGs1RxV4vC6Gq6V07efMM/fKnmRysNdirYmZ3anY1o2vduaFM31G16YpvPLDjsWhnk/KJBe/To1u4NHBYzM26vRpyU+SEejqZoDnhkdC/9R5Y4n9nf1KK5LVnUNbVraNu+wXlzisYHO5JGjyoaHkdJb966Iyf7octrV7Vl2WDcvBMTzsGXKBdzXiQEnoIHSpm8eyI6pOL4TBVU7qmEtj5sPe5wa0FxDfkOA33t1qtoiYaUmYlCjbZoB3ADqCs55ncyseiECqeqSmGlrJllZpWGmnqVSWmkR86GmB8yGkfDtcTh+d032zFdrD1ygICD4ry+f8AGFR6Y/sWIIsdD4IPED+iz3DgmdyOwOd+jYXm5tfKWjrKytnx17y2phyW7Q7PAaXvWFsfNBkm2R4IJkfvdm3jo3L53jM3Pl3M/b6Q9vh8MRTX6oePYN304TR5GSMvdx/St2hptvvvK6OH4mcUcsxuv/DLiuE59a7o1DyfyguqGNeXBoDDrkOtwbGx0LVhx/xC0fJimazHf9OinC8DEdcmp+nhpcY5HvfPlpWjIWZzndZrXXtlBOp3G25dHw/4rNsO8/8ANE66R3jyx4jgZi/8Ps5TlLyampAwzAWlvYsNw1w/NJttsvV4fjMeeZivswyYbYoibe7mZGa/6uupRWGchNqzG2xgrVbmYzjSTXgC52DVRzI9NgiOZ3OyDXYxh/Mb09J2nqVYnnnft/y6pj0q8sfzT3+iY2TMdVrtz60slgZK4XHgMN7i4L3jgeA+s+jWU801+6RzfBz2/vl3/VdWiVYlv8JoJOZu1znEgym7W6C2m7gFHWW1ZiF+FRukcLkkXD3DUCwOlxs2qtdzb6N7zFafV0Mjlu4UWaSygaetqFSV4hz1fUrOW1YaSaoVWiO6VELTIoQkYRricHzyl+3YrtHrlAQEHwzuhP8AjKp/aj+wYg6TC3Na+LO0uFm2a0Zjmy+Cbb9VycTExjmXHgmvqxzN9UVjzrlcLbjobDiCvJtlxVrG5fSY6VmEaSpBdZ3yjqNw2ajo4ry+Pra1o9Kfbq1ikxHRra+vIcxsBL3WdmAB5sN9O83H9V08Bwuaa2tl+nLvv/458mfky1iY3E9fy8qtxAhmaXwSLX0Nzwupz8JOe8eY93ZfkrHNvVfqxQ4y10vNtu7wc4cLeAQbEfWn4P8AD0m0effu5658d8vp069N7jsl4h/b00kWVsudhytkOQF1tLO1sVzRxGPHkiZtqYnr5gz491nUbfKsU5IzRFolAGbY5rg5pO8X4hfR8L8Qw8VEzint3jtL57LiyYOl4RjyYeRca/SLrs5mPreUeTk/KBcC46k2tGaPdFjpHF5Dh/d2uOLtoB9G3qVZ6zyx/kOmlorX1J/JIELjqdOJOi1nVY8QyrE3np1H6C19vDTT0qvNaf5Y/Of7NYpSv80/lAJ32s3I30knT0AJFb+9v0JtijtVlpGzve1gdG7MQCNR4O/dwup9Ofa0kZaf7Idq2WaMZSHRCQWA1yvFtjT2KbTekdezWsY79oSMPe1jNNp27No0tpwWtdRHRy5tzbqulq1bbHTW1VYomVoho62rVJlpWrRVlRdVaxDXPeoWYy5EKZ0Q2OA64nTdNZS/5hisu9coCAg+Cd0V/wAZ1P7Uf2DEHXUkhDo3MBLm5dG7xl1F/RdcvG1rOG0WnvH/AI4sE29WJrG+rb1js5PNkE6EtcQ2x6V8zyx3mNS+ox/LHzw18lS2IOblzytbq0C4bfZ4R2m3BdFeFnJEXjpEGXLFbV3vlmdb/uiw0s0LbtALgcwZfUsOtwdn0XW+Tj8HX5tT39/+WlK0nlrPt02w4pGTAZJXgOtnJa3MLgG0Z1+VsGnBd2K0Rqd737ub4hSL8PasdIjr+nj7o9biLoKRkXNDnn5QxoBZq4eE4nbfTU9Cpak5ZtW/b2llSfwmCkxEc3bX1/z922wt5Mbee1PyBa4vYXsBvtsv0L5bjOCvOXeL3/z93oW37dJ7oXKASF1ub/sIw2S4a1xubi5tc9FhxXu/CeGpw9N3/wDpPf7PA+Jete2o61jr+aHE8EaRtP7VvrA7V7ka8vJahtHNHKGRyNd3w9rQcudgyxF0kljYNsLHgbbd664rW3TXZ18tLx1js09BG6XSL9MecLjYZgdSTJsygkizdVw1m0WtHvv9PDqy0xVrW1u0RqIbg8lgG3c7M7xj4LR6Bu9O1X93BfiL26R0jw0mI4NG0E5r225LyH6ct7ekq20VtZqpcJlFnD5O61n39JGnUrbaReOyZgEDg5z3bhkFxvOp+q3WrNI13b6SomewRNN2sJmygWN2tJJuei6tqbRyr1mKztSWr3kjWxuNM1wDc9Oo6lnjn5Y6LcRXdkKeuV+ZjytZVV6ja0VaipqrqF4hAkkULMBcgsJRBdBtuTX+9KX57Sf5hiss9coCAg8+90d/xrUj9eP7GNB3Elc0sjjYSHNaPB1a0ADXXevH4jDeu75PPd6PAcVgtMYq9/GvDWRNzkhtpHE28H/pHH0rjpmxxb5/1dHxTHmy4ojFOojvHbfj/wAXU0ElruGWYXjDH2PORg6ZyNnQVtPGYsduTvXy0pzZMcTeNT7x7fdsTirrMZI0ulJLMrW6NG3wnDQCy8PieHx3tNov8nt5+0LVx669to5xBwuyaNwa42a8FoLzr4BynZcBetwvF1tHJSebXjcdPbflpNI5vl/6WspxUPzzOIcweBCxwJa29zndbpH1rXieKpw+PmybnftDK2GIvGSOvj+8LZaV+dj3eE2MjRgNmDe0DadN6ww/EMGalo/ltPbf7OHicXEZOIpauopXr/ff1/ZJZUjnbsaSWajM4NY4G+XfwLt3BVpacfy3nfnzDu6ZK80dp92m5W45DSzNY5rfDjEnNxtIY3UjUbz/AKsvT4O85KzNZ3r3fO8bg5cnyw0dTyhZKyY6sORrXBrc0jIn2ZIW66Etaxv6ua5svWxfLHVljiYjUoP4bteRkbRFIAGxZRljjaMoYAekHXebqto5p5oWyRNqxG+yKcc8IObG1rhvAH1g6fenKw5J95SxyslG0dWz/sq+mj0keXGo3XJZlcfzmXY4+m236VMRpMUs2MD7RgXuSLnOADc9I7FZtWNMcE7vCc0hgGaMnR2a41aL7rbSqzkmtuWO7opjia809msqKi56BoO36VG1ZnfVBmmKlCBM9EokjlIwuKDGSoFqAg3XJYfGlJ89o/8AMsVlnrdAQEHnbukP+N6kf8yL7GNB3PJ57XmQG3OBoAvocm+x6l5vF3tOqz2X+FxWL2t7/wBEvCaRvNudHo7M67ibgtvu6l4XGateK26Q97Lk+aN9v6ob4pM99oHD5Szmd9G8WpyjMWp+d72c/LKdma9i7xSdy48vB5o/jVj5f6efs5735bRG+vhMxCZ0MLnggPsAwgguLidABvKw+H5b14mOSZjz09vqrMxLX0lMInGV12yPvdtwbB2pFraegFe3xPF4b0thnfX3jt+7WIvbpM7T+/WtaMgzSbdfBaD+t/2XLwfwHPxN+edRj873uPo87iuOx4bTWes+I/zo1dXi7IyTO0a6840aXGxrm8L/ANV7/E/CbVnnxTvzE9/yn+k/q5OG+LbnkvXUe2nNd0PFaOenppmOzzNL2taxzA5rHAFwlbqRYtABtt43WXw3FlxZr1tHT7T+XXt+m1uLvS9YtDg++TazQGDUHL8og7QXHU9a9nbz04k96xvGhjmnhvxa5kbwD9ObrVo/lTHaUZsoO3rSLeVdJETb6A36Bt+hW3COWZ7J1FRMcbEm+0FosMw/NffQDpCTNYXrjvPfs2dS1g2vHSIyXOJ4XIFgsee09o1923LSved/Zr56okZRo0XsOhQra82QZHohFkepQjSFSIzwpTticgxlEqICDf8AJJl8To/ntIf/ALLFZZ6yQEBB5u7pT/jiq/xIvsY0HTVdIJBwPRos70i8PJjJNZ6IlJjFXBIyMPBZGMrWOa2xaNA0kaleVl4DHe3Lbf329KnHZIp9IdFJjspu7m4wXDbqbHj0ql/guKZibXtP06J//Wya1FY/dy+OxOkLNRnkfdzvzibWuOjVdmataUpjpGvEObDmtz2yzPXyl01IWTxtlc6SOQsa17iSYpQfA36Dddc/F8PXh8NrRXddTvXd6PA8dGS3Jk/L7tnX00wkyk+DrqNw3L52sVmInu+npek16MxtHkNxZ5y3JAsbaelex8O+LWxfwbxHJX3671LxuM+FRntfJSZ5/HtP9nP8q5/BIX1NrRMbh8vWJ5tS+aP2n0rlehCgRDfUUQOHPcfO2tB6e9iT9y2xxuske7UBYIXAqUJ1ETq4km+mpuiWZ0iqmGF0igYXORO2B5Um2J6mEbYXKydsLgiWMhElkSWQdJyMbfE6P53TH+c1WWeq0BAQeZ+6U/46qh/zoh/JiQdK2q1XN6mpePMdUSuf4YcFlkvu0S1p202nP3YPQum3Znpghs6YE7I23/eK5scepxH0rH7tJnVPumzzC1l6MxExqWETMTuGxwfGIXAtqHZZBoHO2Obu14r5fjPh84LTOGszWfaOuvy8Po+D+Jc9YreYi0flv/tkxfveRjWQASPY8PDmAHI4G5B9K4q471nd66iY8amXr8Llm9rTzx06T124zlFFd7mA5vuJFy0+gr6jhuInLhrbWv8Aro+R4rFGHiLVid9e/wB+rmJsM6FrtEZUOWgIU7XjLDbYc22HTDQujqYJcp18B0ZjJA9JC2xS1pO5aR48I8LrO3dEqKBLa6wtwRKheoGJzlCVhcoFpUi1wUoYnNUm2JwUpiWMhFltlCSyJdRyGb8Y0fzmmP8AMarrPUqAgIPMPdKd8d1f+PD9jEg3r6eQXNri5+Scy8/1KWnUS8uY6sEj+O5VvXS1GwidcBa+p0Ry9WEVGW53uKrw3yxNvKMnXoyNkJC64tMsZhkawb1KrNCC03YSw7LtJBt9Crelbxq0bXpkvSd0mYn6LTR312k63OpJ4ppWZmWGWgTRzNfU4d0ItFmlnBjzAbHtLHDYHNO5THR0Y7zDTSbVLo7qsOqJZMyhLJHCSis3iEuLCyU5WU5mf8Cngp5EesxvwYqeST1kWXDXBOWVvVhDkp3Dcml4vEo0jUXhiIRaFpUJWlEuu5As+MKL/Hpz/wDIK6708gICDy33SXfHdV84j+zjQdJHVZTt1zEdRXzuSI1+bjmOqe5kco127nDbda4s9ojlt1hlMa6wwuo3taba+jgtOeJ6bTuGpnJB1uF30jVVJZo6nRTzKTCTFLdWiWcwmwlWiUJrGqyNLnABDTWV8wQcpicoUOikNHIblHZELmNTYmU9PdQyvdvsPoL7lesOa1nSUWFi2q2rVTaeMPatOU0sdhgKaRpEnwccFHKdWsqsFHBVmiYvLT1eCdCpNGtcsw01Rg5GxUmG9c3lAlw9wUNoyQiyQuG5QvFodl3P2fl9H/jQ/crtHpZAQEHlXulPtjVWeFQD1MZ2ILJOVLSb82dpPyhv+hebb4fM/wCr9mXps0HLANP92dP1h2KK/D5j/V+yJxbTo+XzRthcb/rt7FhPwrJzbi/7K+h9VJuXEL/lU7/XZ2LqpwmWsa54/SVfw/1QZeU8B+TDI399vYta4Mkd7QTw31Ui5VMB/u3+s1bRjmFJ4SfKWzltGP0T/Warcqs8HbzC/wCHbfJv9ZqnR+Dt5hezl3HvieT+0xNSmODny1lbyqDzoxwvxIU6W/C/Vq5MSDtoKjTWMMx2YxVs4H6k5U8lmaPEYxud9SjlVnFafdPpsehbta/6Mvap5WU8NefeG3pOWlMz9HL1R+8tKzEKfg7+YbFndEpR+jm6o/eV4yQmOEt5hkHdHpPJz+rH76t6sJ/C38wvHdHpPEm9WP3k9WD8LfzCv4xKQ/mTeoz3k9SEfhb/AEWnl3SH8yX1Ge8q88I/CX+jE/lfSO/Nl9RnvKOeEfhL/RFkx+mdsbJ6rfeSbQRwuT6IsmIQO2B/qt95UnS0cPkjwiymJ2wO6m9qjTSMWSG15BR2r6QHdLEOpHW9HICAg8090rktXHFaqRtNNJHLJzjHxxukY5pY3e0ekfQg5n4L13mlR7CXsQU+DNd5pUewl7EFPg1XeaVHsJexA+Ddb5pU+wl7EFPg3W+aVPsJvdQPg5W+aVP8PN7qCnwerfNKn+Hn91BT4P1nmlT/AA8/uoKfgCs81qf4ef3UD8A1nmtT/Dz+6gp+A6vzWo/h5/dQSHYhJAGxSUsTXNa3/wBRC9sjhrZzgbXvx6N6ChrpJ2uijp2OLruJhhdJKBmBuCL2F7D6UEX8EVPm8/sJvdQWnC6jyE3sZfdQUOGz+Qm9jL7qC00E3kZfZS9iAKKXyUvspOxBkbSSeTk9m/sQZW0z/Ef6juxBmZA7xXeq7sQZ2QngeooM8cZ4HqKCTEzXUG3DZog6TkHAXYjT5QTlkDzYXs0aknoQegUBAQUIQMo4BAyjgEDKOAQUyDgOpAyDgOpAyDgOoIHNjgOoIHNjgOoIHNt4DqCCmRvAdQQUyt4N+pB5u/2gT8babBT0+z9qRBn/ANnhoOJvB1Hek+h1/TQIPRXe7PFb6oQU73Z4rfVCB3szxW+qEFeYb4o6ggcy3gOpBXmW8AgpzLeAQOYbwCCne7PFCCnerPFCB3qzxQgujga03AAKDIgICAgICAgICCNiXOczJzQBlyP5trnFjS/KcoLrGwvbWyD5FX45ikJtJhdTe9rxSCoaTxBY3UdKCMeUlftOGVg/cJ+5BhdykrN+HVvsHH7kFo5SVXmFaPTTS9iCh5TT76KrHpp5exBxnK2knq5+eFPO27WNs6CUfJB4DpQXckIZqOYyup5nXY5ngwyk+E5p3j9VB13wpk83qR/7L0FDyulH6Cq+iGRBUctZh/w9Z7GVBeOXM/kK32UwQbDDeV9XK4Njp68uOwc1IB9LnGw+lB9fw2SR0LHStySua0vZcOyutqLjRBJQEBAQEBAQEBAQEBAQEBAQEBAQEBAQEBAQEBAQEBAQEBAQEBAQEBAQEBAQEBAQEBAQEBAQEBAQEBAQEBAQEBAQEBAQEBAQEBAQEBAQEBAQEBAQEBAQEBAQEBAQEBAQEBAQEBAQEBAQEBAQEBAQEBAQEBAQEBAQEBAQEBAQEBAQEBAQEBAQEBAQEBAQEBAQEBAQEBAQEBAQEBAQEBAQEBAQEBAQEBAQEBAQEBAQEBAQEBAQEBAQ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9714" name="Picture 18" descr="http://www.sencor.pl/getattachment/e62e4969-e03e-4904-ae6b-b75cf443d45f/SLE-1957M4.asp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645024"/>
            <a:ext cx="2880320" cy="2880320"/>
          </a:xfrm>
          <a:prstGeom prst="rect">
            <a:avLst/>
          </a:prstGeom>
          <a:noFill/>
        </p:spPr>
      </p:pic>
      <p:sp>
        <p:nvSpPr>
          <p:cNvPr id="29716" name="AutoShape 20" descr="data:image/jpeg;base64,/9j/4AAQSkZJRgABAQAAAQABAAD/2wCEAAkGBhISERQUEBQVFBUUEBAVGBUUFRQUFRUUFxAVFBQWGBcXGyYeFxkjGRQVHy8gIyc1LCwsFx8xNTAqNSYrLCkBCQoKDgwOGg8PGikkHyQpLCwsLCw1LCksKSkpKSkpKiwtKSwpLCwsKS0pLCktLCwpKSkpKSksKSkpLCssKjQsKf/AABEIALAAzAMBIgACEQEDEQH/xAAbAAEAAgMBAQAAAAAAAAAAAAAABQYCAwQBB//EAEQQAAEDAQQHBgMDCQcFAAAAAAEAAgMRBAUhMQYSQVFhcZETIjKBobEHQtFygvAWM0NiY5LBwuEUJDRSc6LxFSNTsuL/xAAaAQEAAgMBAAAAAAAAAAAAAAAAAQQCAwUG/8QAJhEBAAICAgICAQQDAAAAAAAAAAECAxEEIRIxE0FRFIGR8EJSYf/aAAwDAQACEQMRAD8A+4oiICIiAiIgIiICIiAiIgIiICIiAiLwoIPTK0atmc0ZvIaOoXbclm1Imjc1o6DH1qqXab8fPOI5QC1jw4UwxGOO8K9XfNrM5f8AKmeoQ6kRFCRERAREQEREBERAREQEREBERAREQEREBERAXPb7T2cbnbgeOOzDauhVzTa2asIaKd441yoOPP3SBWdHITLOXDLWGRY4EcQcWmq+jRRhoAGxVHQy7qEOcCXNFNZ7GhxBo7BzcHD+IVxWUogREWKRERAREQEREBERAREQEREBERAReOcBngo61XwBhGNY7/l/qgklzT3hGzxOFdwxPQKEltEj/E48hgOgWUNk4KdDvffjfla4+QHuVrN+O2Rjzd9GrwWcDYtjYRuQajfEmxjep+igdILBLaZAcAABVpo4dD4gVZhGNy8fCDs5GmRSENOjtn1GUdqB9MQytPIHIZKYUUxozGBG7YVIQS1GOYSUtqIigEREBERAREQEREBERARFz2+cMie44BrHOJ3ANJKDye8Y2VqctwJWsXo0g0DidwC+b3HpXLPINUsLC7AhtMK03r6LOezZXIAVPGmY57FOkbQUlslfaNeg1A0ACoIrU4+3RdTWV5rG0GriYxj/AO3DnxXZAwUBG0A+SkeQ2amJWU9oawVcQBxXBed9BlWsxd6D6ngoeKzz2h1Wgu/WODR55eQVimGZjduoVcnIis+Ne5Sk+kTR4Gk8TgPqo+fSSQ/MG/ZA9ysL4uF0EQc+QFznABrRhvOJzw4KqWmc71dxYcVo3HbnZ+RlrOrdLBJfLzm95+8R7LFt573O6lVgWo71tZayrPxVj6U/ntP2vFz3gWvo4ktfQVJrQ7CrKx9DVfM7vt+OqcvYq93Rbe0Zj4m0B4jYfxuXO5WHU+UOtws/lHjKfY+oqFko2y2nVfqHJ2XPaP4qSVB0hERAREQEREBERAREQFF6STtFmlDj4o3t51bQ+6kpHUFVXdIbaA0sNHOfmDiANg8vdTA+daD2MMc1oyac8q41JX0a12syGg8Iy48VXLvuyNh7jAOqsdigpiVlLGHTZYNUKGt95lx7OCpqSKjEmpybw4r2+70zjYeDj/L9eimNHrnEbA9w77ht+Ubue9b61jHXzt+0Kt7zkt8dP3lzXRouBR8+J2M2DnvPorCxgAoBQbhgF6uK+L0bZ4nSO2YAf5nHILTa1skt9aUxVVXTK2a8wYP0bcftOx9gFR7eaFWAOc+r3mrnkuJ4n8UVevqOjvILtYKeMRV53l5PLd0eZl6J1zormnI85SME6uGjl60IJP6ruRyP43Kj2cKcueWj6b8FXy0i0TDo8bLasxZ9ItkWszA0OBadzvlUhdttEsYcMDkRucMCOqrtkm14aHExnbj3SCAfKtfurpuy1akwPyTVrTJsgGPUBcK9PF6imSL9rIi8C9WptEREBERAREQERYSOw/GHFBx3lbRGwuOzLiVSpJzI4udtXVft6dq+jfC3ALVY4KrOOmLvu+z1W69rw7Nuq0992XAbT/ALbriNlXYACpVannL3Fzsyeg2DyVjBi853PpV5Ob466j3LouxjTK3XPdBqa7hj5qySaWx6xaxrnEUr4W0qKitTXYqxYZWtdV+VDtpjTCpXb/23DDJ2bmnE+YWXK3NmHD14Sm/ym/Z/7v8A5Vb0idNaHgkgMFdVuOGFSSdpwXY2SMbSOAXTFqHLGm8kivngq9LzSdwtZMcZK+NlHvm0zWNgdIxxaTQao1m473DJcrLR/aIw4NpXeRh0X0q0Oj1HCRwoW5HbUblThEF0ePkveZtLmcrFipjilY7/ADv6/GkC67+C1m7+CsRiC87AK75y5fwVQcdlIXbZY6EHiF3GBI7PiFE22zimkzd1q7OQHYcDyUlNCe+waoOtVlMCHNDSMN1P65qDUvHaC5jHjxM7pOzDFtaYmuI8+CoZ6b7dPjZNdf3/AKst1WztYmu20oRuIwK7FXrmtIbK5oPdl7zd2sMHD2VhXNmNOrE7ERFCRERAREQFCaS3n2ceq3xOHQLvva19nE522lBzK+S3jfkrn4OqBgK40aMlZw8e2XuFTkcumCYiybs8dSp+xQACpVTsNvkpXAeS65ba9wo5xI3bPRbv0l99tX66mtxEu297x1zqtPdacTsc76BR9VilVdpSKRqHOyZJvbylsbjUb1yOsDcxVp3tND1C3grbmspYI82N+yR3mSf4rdExwze4+Z+q3uCxonjX8Hlb8y91l4vQ1Zhieke2ACyDVsARNp0xDFk1qErbZ7M+Q9wV47B5rGbRHcsq1m06hhVSN0h2NQezeNUuyzypv3ea3Q3YyPGTvu3bOm1Sboi9mqBQuGG8HZ0NFSzZ9xqIdDBxpid2lz3i0ANcwUMbtYUw5hWGyWgPY1w2gFRTrtmLMma1BUFxzpjkF2XLY3RRBr6VqTQGoAJwCoy6MO9ERQkREQERYudTE7EFQ0+vPVYGA40J8zgPSvVfP7JDrOqpTSu8TNOeZ/p6UWFig1Qu9gp8eOIeY5F/mzTP1DoAoFnGtZK2twCyS9JW8WF+1urhWr+6KVA28x1XTZLY1jBU7alrSdZ3erjhTLDE5bFr/t4awiJzwS7M4ONaaxqMvC3bXNaZtaZ1EN0VrHcyybduGJp3TsqCQ0nbSmXFcTXLd/1B9KVwpTIVpShxOOK0LKsW+2N5r14twevKLXVKrLTHbaF7Va4QXYMBef1RUdcvVSMFySHGQtYP3nfQLVbLSvuW6mG9/UOEuW6z2OSTwNw/zHBvUqYsl1RNrQF5FMX458MvRdoY454DdwyVe/J/1W6cOP8AKf4RtnudjMZDrmvhHhHPaVKBlWgAao3DCnRZRwgZD6rNzg0VcQANpNAPMqpa82ncrtMcVjUMGQgZLvu2PM+X1VQvjT6zwUDGy2glwGrZ2a5x2ipAPkVbrltbZI9Zge2pxbI3UeDTaFrlthIIiLFIiIgIiICidJ7eIrM91aVFB55+ill8++It51e2EbMTuqfwFv49PPJESrcrJ8eKZhVLKwvcXHaVJjJaIHMAADhXcCCegXXHE93hY8/dcPei7FslfuXCx4ra6hpJWTpV1MuiY/LT7RA9ltbo7Ic3sHIOd9FqnPjj7b442WfpHh6aymY9G2/M9x5UaPRdkNyQt+QH7VXe61W5dY9Q314N59zpWo3a3hq77ILvZdkV3zO8MZHFxDf6qzsjAwAA5YLOi0W5dp9Qs14NI9ygoNHXnxyAcGD+Z30UjZ7ihb8usd7yXehw9F3ALntt6wwis0rI/tuAJ5DM+Sr2y3t7lZrhpT1DrjYAKAUG4YI6EHPh+PVVe0/EmxtOrH2kxOQjZny1yK+SwN+3lP8A4eyCBp/SWg0POjtXpQrBt6W8NUXb9KLLCCZJmYZhpDiOdMB5lVz8krXaT/erY+Rv/jszS5vIueGsH7pU9dfw9hi1S2JgcP0k394lH2Qe4z7tFAjJNLLRMKWKzuocpZBqs56zqN6F3JYQaJz2kh1rmfNjXUiJbGOcjhj90BXyC5424uq92951vTJdtE2aQN2aLNjFAGxjdGO8ecjqkqas9mawUaKVxO0k7yTmtqLFIiIgIiICIiDF76Ak7BVUqNnbSOe8BwqaAgEdCs9P9K5oNWKzQidz9bXHbRxFgpUU1jmc8qUHHCiH4mWhgLI7FHUVHetcJ89Ror6rKES+ksgAyAHIU9lkQvl/5d3vL+bhs8Y4tlPqSQV4LbfcpobQG/6MAcR1DfdB9OIWJ4r53HoVec3520251dxZB/M5b4fhBI+nbNlkH7W1PP8AtDWj1QW216R2SL85aIW02GRpPQEn0UPavild0eUrpD+pG4183ALsu34UQRgUs9nHE9o89HEhWOxaHsjxaY2f6UEUZ60KdCkN+IU02Fju+0y1yLhqN6gEeq2ia/JMXMstlb+0cC4cxVx9F9EbcrPmdI/7T3U6CgW6O7Im5Rt/dBPU4psfNo9GLRP/AIi8J5QfkskZa3lr4D0XdYvhfZgaizPeT81pmOP3Y8V9FoijZpCXbo22IUZ2cQ3QRNj6uNXO5rtiueIGpBed7yX++C7kUJeBq9REBERAREQEREBERAREQQl8aG2O1SCWeFr3tFA4gHDzC22fRezMFGxgDmQOgopZEHIy6oRlGznqgnqcV1NaBlgvUQEREBERAREQEREBERAREQEREBERAREQER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9718" name="Picture 22" descr="http://im9.cz/sk/iR/importprodukt-orig/5a9/5a9b31c04fb0905b442c69f392d58e7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23044">
            <a:off x="6169168" y="4336062"/>
            <a:ext cx="2549139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 fontScale="77500" lnSpcReduction="20000"/>
          </a:bodyPr>
          <a:lstStyle/>
          <a:p>
            <a:r>
              <a:rPr lang="sk-SK" sz="4400" dirty="0" smtClean="0">
                <a:solidFill>
                  <a:schemeClr val="accent2">
                    <a:lumMod val="75000"/>
                  </a:schemeClr>
                </a:solidFill>
                <a:latin typeface="AR CENA" pitchFamily="2" charset="0"/>
              </a:rPr>
              <a:t>Meranie:</a:t>
            </a:r>
          </a:p>
          <a:p>
            <a:endParaRPr lang="sk-SK" sz="4400" dirty="0" smtClean="0">
              <a:solidFill>
                <a:schemeClr val="accent2">
                  <a:lumMod val="75000"/>
                </a:schemeClr>
              </a:solidFill>
              <a:latin typeface="AR CENA" pitchFamily="2" charset="0"/>
            </a:endParaRPr>
          </a:p>
          <a:p>
            <a:endParaRPr lang="sk-SK" sz="4400" dirty="0" smtClean="0">
              <a:solidFill>
                <a:schemeClr val="accent2">
                  <a:lumMod val="75000"/>
                </a:schemeClr>
              </a:solidFill>
              <a:latin typeface="AR CENA" pitchFamily="2" charset="0"/>
            </a:endParaRPr>
          </a:p>
          <a:p>
            <a:endParaRPr lang="sk-SK" sz="4400" dirty="0" smtClean="0">
              <a:solidFill>
                <a:schemeClr val="accent2">
                  <a:lumMod val="75000"/>
                </a:schemeClr>
              </a:solidFill>
              <a:latin typeface="AR CENA" pitchFamily="2" charset="0"/>
            </a:endParaRPr>
          </a:p>
          <a:p>
            <a:endParaRPr lang="sk-SK" sz="4400" dirty="0" smtClean="0">
              <a:solidFill>
                <a:schemeClr val="accent2">
                  <a:lumMod val="75000"/>
                </a:schemeClr>
              </a:solidFill>
              <a:latin typeface="AR CENA" pitchFamily="2" charset="0"/>
            </a:endParaRPr>
          </a:p>
          <a:p>
            <a:pPr>
              <a:buNone/>
            </a:pPr>
            <a:endParaRPr lang="sk-SK" sz="4400" dirty="0" smtClean="0">
              <a:solidFill>
                <a:schemeClr val="accent2">
                  <a:lumMod val="75000"/>
                </a:schemeClr>
              </a:solidFill>
              <a:latin typeface="AR CENA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 sz="3600" dirty="0" smtClean="0">
                <a:solidFill>
                  <a:schemeClr val="accent2">
                    <a:lumMod val="75000"/>
                  </a:schemeClr>
                </a:solidFill>
                <a:latin typeface="AR CENA" pitchFamily="2" charset="0"/>
              </a:rPr>
              <a:t>V dobe </a:t>
            </a:r>
            <a:r>
              <a:rPr lang="sk-SK" sz="3600" dirty="0" smtClean="0">
                <a:latin typeface="AR CENA" pitchFamily="2" charset="0"/>
              </a:rPr>
              <a:t>marec</a:t>
            </a:r>
            <a:r>
              <a:rPr lang="sk-SK" sz="3600" dirty="0" smtClean="0">
                <a:solidFill>
                  <a:schemeClr val="accent2">
                    <a:lumMod val="75000"/>
                  </a:schemeClr>
                </a:solidFill>
                <a:latin typeface="AR CENA" pitchFamily="2" charset="0"/>
              </a:rPr>
              <a:t> - </a:t>
            </a:r>
            <a:r>
              <a:rPr lang="sk-SK" sz="3600" dirty="0" smtClean="0">
                <a:latin typeface="AR CENA" pitchFamily="2" charset="0"/>
              </a:rPr>
              <a:t>apríl</a:t>
            </a:r>
            <a:r>
              <a:rPr lang="sk-SK" sz="3600" dirty="0" smtClean="0">
                <a:solidFill>
                  <a:schemeClr val="accent2">
                    <a:lumMod val="75000"/>
                  </a:schemeClr>
                </a:solidFill>
                <a:latin typeface="AR CENA" pitchFamily="2" charset="0"/>
              </a:rPr>
              <a:t> sme spotrebovali viac el. energie</a:t>
            </a:r>
          </a:p>
          <a:p>
            <a:pPr>
              <a:buNone/>
            </a:pPr>
            <a:r>
              <a:rPr lang="sk-SK" sz="3600" dirty="0" smtClean="0">
                <a:solidFill>
                  <a:schemeClr val="accent2">
                    <a:lumMod val="75000"/>
                  </a:schemeClr>
                </a:solidFill>
                <a:latin typeface="AR CENA" pitchFamily="2" charset="0"/>
              </a:rPr>
              <a:t>   ako od </a:t>
            </a:r>
            <a:r>
              <a:rPr lang="sk-SK" sz="3600" dirty="0" smtClean="0">
                <a:latin typeface="AR CENA" pitchFamily="2" charset="0"/>
              </a:rPr>
              <a:t>apríla</a:t>
            </a:r>
            <a:r>
              <a:rPr lang="sk-SK" sz="3600" dirty="0" smtClean="0">
                <a:solidFill>
                  <a:schemeClr val="accent2">
                    <a:lumMod val="75000"/>
                  </a:schemeClr>
                </a:solidFill>
                <a:latin typeface="AR CENA" pitchFamily="2" charset="0"/>
              </a:rPr>
              <a:t> do </a:t>
            </a:r>
            <a:r>
              <a:rPr lang="sk-SK" sz="3600" dirty="0" smtClean="0">
                <a:latin typeface="AR CENA" pitchFamily="2" charset="0"/>
              </a:rPr>
              <a:t>mája</a:t>
            </a:r>
            <a:r>
              <a:rPr lang="sk-SK" sz="3600" dirty="0" smtClean="0">
                <a:solidFill>
                  <a:schemeClr val="accent2">
                    <a:lumMod val="75000"/>
                  </a:schemeClr>
                </a:solidFill>
                <a:latin typeface="AR CENA" pitchFamily="2" charset="0"/>
              </a:rPr>
              <a:t>, čo bolo spôsobené tým,                    že v marci sa skôr stmievalo – </a:t>
            </a:r>
            <a:r>
              <a:rPr lang="sk-SK" sz="3600" dirty="0" smtClean="0">
                <a:latin typeface="AR CENA" pitchFamily="2" charset="0"/>
              </a:rPr>
              <a:t>dlhšie</a:t>
            </a:r>
            <a:r>
              <a:rPr lang="sk-SK" sz="3600" dirty="0" smtClean="0">
                <a:solidFill>
                  <a:schemeClr val="accent2">
                    <a:lumMod val="75000"/>
                  </a:schemeClr>
                </a:solidFill>
                <a:latin typeface="AR CENA" pitchFamily="2" charset="0"/>
              </a:rPr>
              <a:t> sme </a:t>
            </a:r>
            <a:r>
              <a:rPr lang="sk-SK" sz="3600" dirty="0" smtClean="0">
                <a:latin typeface="AR CENA" pitchFamily="2" charset="0"/>
              </a:rPr>
              <a:t>svietili </a:t>
            </a:r>
            <a:r>
              <a:rPr lang="sk-SK" sz="3600" dirty="0" smtClean="0">
                <a:solidFill>
                  <a:schemeClr val="accent2">
                    <a:lumMod val="75000"/>
                  </a:schemeClr>
                </a:solidFill>
                <a:latin typeface="AR CENA" pitchFamily="2" charset="0"/>
              </a:rPr>
              <a:t>– vyššia spotreba elektriny. Taktiež sa využíval </a:t>
            </a:r>
            <a:r>
              <a:rPr lang="sk-SK" sz="3600" dirty="0" smtClean="0">
                <a:latin typeface="AR CENA" pitchFamily="2" charset="0"/>
              </a:rPr>
              <a:t>el. o</a:t>
            </a:r>
            <a:r>
              <a:rPr lang="sk-SK" sz="4100" dirty="0" smtClean="0">
                <a:latin typeface="AR CENA" pitchFamily="2" charset="0"/>
              </a:rPr>
              <a:t>hrievač</a:t>
            </a:r>
            <a:r>
              <a:rPr lang="sk-SK" sz="4100" dirty="0" smtClean="0">
                <a:solidFill>
                  <a:schemeClr val="accent2">
                    <a:lumMod val="75000"/>
                  </a:schemeClr>
                </a:solidFill>
                <a:latin typeface="AR CENA" pitchFamily="2" charset="0"/>
              </a:rPr>
              <a:t> </a:t>
            </a:r>
            <a:r>
              <a:rPr lang="sk-SK" sz="4100" dirty="0" smtClean="0">
                <a:solidFill>
                  <a:schemeClr val="accent2">
                    <a:lumMod val="75000"/>
                  </a:schemeClr>
                </a:solidFill>
                <a:latin typeface="AR CENA" pitchFamily="2" charset="0"/>
              </a:rPr>
              <a:t>          </a:t>
            </a:r>
            <a:r>
              <a:rPr lang="sk-SK" sz="3600" dirty="0" smtClean="0">
                <a:solidFill>
                  <a:schemeClr val="accent2">
                    <a:lumMod val="75000"/>
                  </a:schemeClr>
                </a:solidFill>
                <a:latin typeface="AR CENA" pitchFamily="2" charset="0"/>
              </a:rPr>
              <a:t>v kúpeľni kvôli malému dieťaťu. Vyššiu spotrebu elektriny zapríčinilo aj </a:t>
            </a:r>
            <a:r>
              <a:rPr lang="sk-SK" sz="3600" dirty="0" smtClean="0">
                <a:latin typeface="AR CENA" pitchFamily="2" charset="0"/>
              </a:rPr>
              <a:t>čerpadlo</a:t>
            </a:r>
            <a:r>
              <a:rPr lang="sk-SK" sz="3600" dirty="0" smtClean="0">
                <a:solidFill>
                  <a:schemeClr val="accent2">
                    <a:lumMod val="75000"/>
                  </a:schemeClr>
                </a:solidFill>
                <a:latin typeface="AR CENA" pitchFamily="2" charset="0"/>
              </a:rPr>
              <a:t>, ktoré rozprúdzovalo ohriatu vodu do radiátorov.</a:t>
            </a:r>
          </a:p>
          <a:p>
            <a:pPr>
              <a:buNone/>
            </a:pPr>
            <a:r>
              <a:rPr lang="sk-SK" sz="4400" dirty="0" smtClean="0">
                <a:solidFill>
                  <a:schemeClr val="accent2">
                    <a:lumMod val="75000"/>
                  </a:schemeClr>
                </a:solidFill>
                <a:latin typeface="AR CENA" pitchFamily="2" charset="0"/>
              </a:rPr>
              <a:t>		</a:t>
            </a:r>
            <a:endParaRPr lang="sk-SK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7664" y="1700808"/>
          <a:ext cx="6120680" cy="1584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/>
                <a:gridCol w="3060340"/>
              </a:tblGrid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Doba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Spotreba </a:t>
                      </a:r>
                      <a:endParaRPr lang="sk-SK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03. 03.</a:t>
                      </a:r>
                      <a:r>
                        <a:rPr lang="sk-SK" baseline="0" dirty="0" smtClean="0"/>
                        <a:t>  -  17. 04.  2014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lain" startAt="238"/>
                      </a:pPr>
                      <a:r>
                        <a:rPr lang="sk-SK" dirty="0" smtClean="0"/>
                        <a:t>     kWh</a:t>
                      </a:r>
                      <a:endParaRPr lang="sk-SK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18. 04.</a:t>
                      </a:r>
                      <a:r>
                        <a:rPr lang="sk-SK" baseline="0" dirty="0" smtClean="0"/>
                        <a:t>  -  25. 05.  2014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lain" startAt="177"/>
                      </a:pPr>
                      <a:r>
                        <a:rPr lang="sk-SK" dirty="0" smtClean="0"/>
                        <a:t>     kWh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hlinkClick r:id="rId2"/>
              </a:rPr>
              <a:t>http://www.siea.sk/letaky/c-4499/ako-znizit-spotrebu-elektriny-v-domacnosti/</a:t>
            </a:r>
            <a:r>
              <a:rPr lang="sk-SK" dirty="0" smtClean="0"/>
              <a:t> </a:t>
            </a:r>
          </a:p>
          <a:p>
            <a:r>
              <a:rPr lang="sk-SK" dirty="0" smtClean="0">
                <a:hlinkClick r:id="rId3"/>
              </a:rPr>
              <a:t>https://www.google.sk/imghp?hl=sk&amp;tab=wi&amp;ei=e59zU8bZFOWs4ASHvoGQAg&amp;ved=0CAQQqi4oAg</a:t>
            </a:r>
            <a:r>
              <a:rPr lang="sk-SK" dirty="0" smtClean="0"/>
              <a:t>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159</TotalTime>
  <Words>279</Words>
  <Application>Microsoft Office PowerPoint</Application>
  <PresentationFormat>Předvádění na obrazovce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Urbanistický</vt:lpstr>
      <vt:lpstr>Ako šetriť energiou  v domácnosti</vt:lpstr>
      <vt:lpstr>Spotreba elektriny  v domácnosti</vt:lpstr>
      <vt:lpstr>Snímek 3</vt:lpstr>
      <vt:lpstr>Snímek 4</vt:lpstr>
      <vt:lpstr>Dobré rady</vt:lpstr>
      <vt:lpstr>Snímek 6</vt:lpstr>
      <vt:lpstr>Snímek 7</vt:lpstr>
      <vt:lpstr>Zdroje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Ako šetriť energiou v domácnosti</dc:title>
  <dc:creator>novotny</dc:creator>
  <cp:lastModifiedBy>novotny</cp:lastModifiedBy>
  <cp:revision>21</cp:revision>
  <dcterms:created xsi:type="dcterms:W3CDTF">2014-05-14T14:51:11Z</dcterms:created>
  <dcterms:modified xsi:type="dcterms:W3CDTF">2014-05-27T15:16:59Z</dcterms:modified>
</cp:coreProperties>
</file>