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58" r:id="rId9"/>
    <p:sldId id="260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3671-97D6-47DF-A216-8AE3220AECF0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D66E-A7A0-4ABD-8FC8-10CC8A29B7A9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3671-97D6-47DF-A216-8AE3220AECF0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D66E-A7A0-4ABD-8FC8-10CC8A29B7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3671-97D6-47DF-A216-8AE3220AECF0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D66E-A7A0-4ABD-8FC8-10CC8A29B7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3671-97D6-47DF-A216-8AE3220AECF0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D66E-A7A0-4ABD-8FC8-10CC8A29B7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3671-97D6-47DF-A216-8AE3220AECF0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D66E-A7A0-4ABD-8FC8-10CC8A29B7A9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3671-97D6-47DF-A216-8AE3220AECF0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D66E-A7A0-4ABD-8FC8-10CC8A29B7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3671-97D6-47DF-A216-8AE3220AECF0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D66E-A7A0-4ABD-8FC8-10CC8A29B7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3671-97D6-47DF-A216-8AE3220AECF0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D66E-A7A0-4ABD-8FC8-10CC8A29B7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3671-97D6-47DF-A216-8AE3220AECF0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D66E-A7A0-4ABD-8FC8-10CC8A29B7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3671-97D6-47DF-A216-8AE3220AECF0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D66E-A7A0-4ABD-8FC8-10CC8A29B7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3671-97D6-47DF-A216-8AE3220AECF0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25D66E-A7A0-4ABD-8FC8-10CC8A29B7A9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9E3671-97D6-47DF-A216-8AE3220AECF0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25D66E-A7A0-4ABD-8FC8-10CC8A29B7A9}" type="slidenum">
              <a:rPr lang="sk-SK" smtClean="0"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80miejsc.pl/files/upload/images/miejsca/norm/cdd4a2c7c165e45d15fafcf01658a56b.jpeg?rep=1" TargetMode="External"/><Relationship Id="rId3" Type="http://schemas.openxmlformats.org/officeDocument/2006/relationships/hyperlink" Target="http://www3.teraz.sk/usercontent/photos/d/3/3/3-d33c84edfdbd1ebb401a3200784531eaa0ab0c3f.jpg" TargetMode="External"/><Relationship Id="rId7" Type="http://schemas.openxmlformats.org/officeDocument/2006/relationships/hyperlink" Target="http://najfotky.sk/wp-content/uploads/photo-by-Sarah_Ackerman-680x510.jpg" TargetMode="External"/><Relationship Id="rId12" Type="http://schemas.openxmlformats.org/officeDocument/2006/relationships/hyperlink" Target="http://upload.wikimedia.org/wikipedia/commons/6/66/Burren2.JPG" TargetMode="External"/><Relationship Id="rId2" Type="http://schemas.openxmlformats.org/officeDocument/2006/relationships/hyperlink" Target="http://img.aktuality.sk/stories/NAJNOVSIE_FOTKY/ILUSTRACNE/megazemetrasenia_urba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webme.com/pic/k/klikni/njav_priehrada.jpg" TargetMode="External"/><Relationship Id="rId11" Type="http://schemas.openxmlformats.org/officeDocument/2006/relationships/hyperlink" Target="http://blog.sme.sk/blog/14594/309676/0261vzduch12.jpg" TargetMode="External"/><Relationship Id="rId5" Type="http://schemas.openxmlformats.org/officeDocument/2006/relationships/hyperlink" Target="http://www.treking.cz/treky/gharwalsky-himalaj5.jpg" TargetMode="External"/><Relationship Id="rId10" Type="http://schemas.openxmlformats.org/officeDocument/2006/relationships/hyperlink" Target="http://media0.mypage.cz/images/media0:4d77669911e80.jpg/800px-Bielovodska_dolina_I.jpg" TargetMode="External"/><Relationship Id="rId4" Type="http://schemas.openxmlformats.org/officeDocument/2006/relationships/hyperlink" Target="http://csodabogyo.lapunk.hu/tarhely/csodabogyo/kepek/lava_a_melyben.jpg" TargetMode="External"/><Relationship Id="rId9" Type="http://schemas.openxmlformats.org/officeDocument/2006/relationships/hyperlink" Target="http://www.geomorfo.sk/wp-content/uploads/2013/05/Kamenist%C3%A1-dolina-Z%C3%A1padn%C3%A9-Tatry-23.6.2012-k%C3%B3pia-2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Endogénne a </a:t>
            </a:r>
            <a:br>
              <a:rPr lang="sk-SK" dirty="0" smtClean="0"/>
            </a:br>
            <a:r>
              <a:rPr lang="sk-SK" dirty="0" smtClean="0"/>
              <a:t>     exogénne procesy</a:t>
            </a:r>
            <a:endParaRPr lang="sk-SK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k-SK" dirty="0" smtClean="0"/>
          </a:p>
          <a:p>
            <a:pPr algn="just"/>
            <a:endParaRPr lang="sk-SK" dirty="0" smtClean="0"/>
          </a:p>
          <a:p>
            <a:pPr algn="just"/>
            <a:r>
              <a:rPr lang="sk-SK" dirty="0" smtClean="0"/>
              <a:t>Jozef  Novotný  I.B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aktuality.sk/stories/NAJNOVSIE_FOTKY/ILUSTRACNE/megazemetrasenia_ur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0648"/>
            <a:ext cx="5616624" cy="3660167"/>
          </a:xfrm>
          <a:prstGeom prst="rect">
            <a:avLst/>
          </a:prstGeom>
          <a:noFill/>
        </p:spPr>
      </p:pic>
      <p:pic>
        <p:nvPicPr>
          <p:cNvPr id="1028" name="Picture 4" descr="http://www3.teraz.sk/usercontent/photos/d/3/3/3-d33c84edfdbd1ebb401a3200784531eaa0ab0c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5193804" cy="346253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372200" y="39330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/>
              <a:t>z</a:t>
            </a:r>
            <a:r>
              <a:rPr lang="sk-SK" dirty="0" smtClean="0"/>
              <a:t>emetrasenie</a:t>
            </a:r>
            <a:endParaRPr lang="sk-SK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27089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</a:t>
            </a:r>
            <a:r>
              <a:rPr lang="sk-SK" dirty="0" err="1" smtClean="0"/>
              <a:t>vulkanizmus</a:t>
            </a:r>
            <a:endParaRPr lang="sk-SK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98072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2">
                    <a:lumMod val="50000"/>
                  </a:schemeClr>
                </a:solidFill>
              </a:rPr>
              <a:t>ENDOGÉNNE</a:t>
            </a:r>
          </a:p>
          <a:p>
            <a:r>
              <a:rPr lang="sk-SK" sz="2400" dirty="0" smtClean="0">
                <a:solidFill>
                  <a:schemeClr val="bg2">
                    <a:lumMod val="50000"/>
                  </a:schemeClr>
                </a:solidFill>
              </a:rPr>
              <a:t>                PROCESY</a:t>
            </a:r>
            <a:endParaRPr lang="sk-SK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treking.cz/treky/gharwalsky-himalaj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92896"/>
            <a:ext cx="5429250" cy="4076701"/>
          </a:xfrm>
          <a:prstGeom prst="rect">
            <a:avLst/>
          </a:prstGeom>
          <a:noFill/>
        </p:spPr>
      </p:pic>
      <p:pic>
        <p:nvPicPr>
          <p:cNvPr id="16386" name="Picture 2" descr="http://csodabogyo.lapunk.hu/tarhely/csodabogyo/kepek/lava_a_mely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286250" cy="320992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51520" y="34290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magmatizmus</a:t>
            </a:r>
            <a:endParaRPr lang="sk-SK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64088" y="21328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/>
              <a:t>h</a:t>
            </a:r>
            <a:r>
              <a:rPr lang="sk-SK" dirty="0" smtClean="0"/>
              <a:t>orotvorná   činnosť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98072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2">
                    <a:lumMod val="50000"/>
                  </a:schemeClr>
                </a:solidFill>
              </a:rPr>
              <a:t>EXOGÉNNE</a:t>
            </a:r>
          </a:p>
          <a:p>
            <a:r>
              <a:rPr lang="sk-SK" sz="2400" dirty="0" smtClean="0">
                <a:solidFill>
                  <a:schemeClr val="bg2">
                    <a:lumMod val="50000"/>
                  </a:schemeClr>
                </a:solidFill>
              </a:rPr>
              <a:t>                PROCESY</a:t>
            </a:r>
            <a:endParaRPr lang="sk-SK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410" name="Picture 2" descr="http://img.webme.com/pic/k/klikni/njav_priehr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068960"/>
            <a:ext cx="5304729" cy="3522341"/>
          </a:xfrm>
          <a:prstGeom prst="rect">
            <a:avLst/>
          </a:prstGeom>
          <a:noFill/>
        </p:spPr>
      </p:pic>
      <p:pic>
        <p:nvPicPr>
          <p:cNvPr id="17412" name="Picture 4" descr="http://najfotky.sk/wp-content/uploads/photo-by-Sarah_Ackerman-680x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216" y="260649"/>
            <a:ext cx="4896543" cy="36724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27089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priehrada </a:t>
            </a:r>
            <a:r>
              <a:rPr lang="sk-SK" sz="1600" dirty="0" smtClean="0"/>
              <a:t>(antropogénny reliéf)</a:t>
            </a:r>
            <a:endParaRPr lang="sk-SK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68144" y="39330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Veľká koralová bariéra (Austrália) </a:t>
            </a:r>
            <a:r>
              <a:rPr lang="sk-SK" sz="1600" dirty="0" smtClean="0"/>
              <a:t>– biogénny reliéf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80miejsc.pl/files/upload/images/miejsca/norm/cdd4a2c7c165e45d15fafcf01658a56b.jpeg?re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493414" cy="3168352"/>
          </a:xfrm>
          <a:prstGeom prst="rect">
            <a:avLst/>
          </a:prstGeom>
          <a:noFill/>
        </p:spPr>
      </p:pic>
      <p:pic>
        <p:nvPicPr>
          <p:cNvPr id="19460" name="Picture 4" descr="http://www.geomorfo.sk/wp-content/uploads/2013/05/Kamenist%C3%A1-dolina-Z%C3%A1padn%C3%A9-Tatry-23.6.2012-k%C3%B3pi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123334"/>
            <a:ext cx="5526038" cy="345578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868144" y="332656"/>
            <a:ext cx="30963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Baringerov kráter </a:t>
            </a:r>
            <a:r>
              <a:rPr lang="sk-SK" sz="1600" dirty="0" smtClean="0"/>
              <a:t>(kozmogénny reliéf)</a:t>
            </a:r>
            <a:endParaRPr lang="sk-SK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5805264"/>
            <a:ext cx="2952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/>
              <a:t>ú</a:t>
            </a:r>
            <a:r>
              <a:rPr lang="sk-SK" dirty="0" smtClean="0"/>
              <a:t>sypiskový kužeľ</a:t>
            </a:r>
          </a:p>
          <a:p>
            <a:pPr algn="r"/>
            <a:r>
              <a:rPr lang="sk-SK" sz="1600" dirty="0" smtClean="0"/>
              <a:t>(gravitačný reliéf)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edia0.mypage.cz/images/media0:4d77669911e80.jpg/800px-Bielovodska_dolina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88632" cy="4266474"/>
          </a:xfrm>
          <a:prstGeom prst="rect">
            <a:avLst/>
          </a:prstGeom>
          <a:noFill/>
        </p:spPr>
      </p:pic>
      <p:pic>
        <p:nvPicPr>
          <p:cNvPr id="20484" name="Picture 4" descr="http://obrazky.4ever.sk/data/download/priroda/krajinky/pust,%20duny%20150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33028"/>
            <a:ext cx="5436096" cy="362497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67544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duny </a:t>
            </a:r>
            <a:r>
              <a:rPr lang="sk-SK" sz="1600" dirty="0" smtClean="0"/>
              <a:t>(eolický reliéf)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24128" y="836712"/>
            <a:ext cx="3419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</a:t>
            </a:r>
            <a:r>
              <a:rPr lang="sk-SK" dirty="0" smtClean="0"/>
              <a:t>róg  (Bielovodská dolina, Tatry)</a:t>
            </a:r>
          </a:p>
          <a:p>
            <a:r>
              <a:rPr lang="sk-SK" sz="1600" dirty="0" smtClean="0"/>
              <a:t>- </a:t>
            </a:r>
            <a:r>
              <a:rPr lang="sk-SK" sz="1600" dirty="0"/>
              <a:t>k</a:t>
            </a:r>
            <a:r>
              <a:rPr lang="sk-SK" sz="1600" dirty="0" smtClean="0"/>
              <a:t>ryogénny reliéf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log.sme.sk/blog/14594/309676/0261vzduch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472608" cy="4104456"/>
          </a:xfrm>
          <a:prstGeom prst="rect">
            <a:avLst/>
          </a:prstGeom>
          <a:noFill/>
        </p:spPr>
      </p:pic>
      <p:pic>
        <p:nvPicPr>
          <p:cNvPr id="21508" name="Picture 4" descr="http://upload.wikimedia.org/wikipedia/commons/6/66/Burre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04964"/>
            <a:ext cx="4758408" cy="356880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724128" y="9087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č</a:t>
            </a:r>
            <a:r>
              <a:rPr lang="sk-SK" dirty="0" smtClean="0"/>
              <a:t>innosť  riek – meandre  </a:t>
            </a:r>
            <a:endParaRPr lang="sk-SK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60212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činnosť  vody  v  krase – škrapy  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Zdroje</a:t>
            </a:r>
            <a:endParaRPr lang="sk-SK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832648"/>
          </a:xfrm>
        </p:spPr>
        <p:txBody>
          <a:bodyPr>
            <a:normAutofit/>
          </a:bodyPr>
          <a:lstStyle/>
          <a:p>
            <a:r>
              <a:rPr lang="sk-SK" sz="1600" dirty="0" smtClean="0">
                <a:hlinkClick r:id="rId2"/>
              </a:rPr>
              <a:t>http://</a:t>
            </a:r>
            <a:r>
              <a:rPr lang="sk-SK" sz="1600" dirty="0" smtClean="0">
                <a:hlinkClick r:id="rId2"/>
              </a:rPr>
              <a:t>img.aktuality.sk/stories/NAJNOVSIE_FOTKY/ILUSTRACNE/megazemetrasenia_urban.jpg</a:t>
            </a:r>
            <a:endParaRPr lang="sk-SK" sz="1600" dirty="0" smtClean="0"/>
          </a:p>
          <a:p>
            <a:r>
              <a:rPr lang="sk-SK" sz="1600" dirty="0" smtClean="0">
                <a:hlinkClick r:id="rId3"/>
              </a:rPr>
              <a:t>http://</a:t>
            </a:r>
            <a:r>
              <a:rPr lang="sk-SK" sz="1600" dirty="0" smtClean="0">
                <a:hlinkClick r:id="rId3"/>
              </a:rPr>
              <a:t>www3.teraz.sk/usercontent/photos/d/3/3/3-d33c84edfdbd1ebb401a3200784531eaa0ab0c3f.jpg</a:t>
            </a:r>
            <a:endParaRPr lang="sk-SK" sz="1600" dirty="0" smtClean="0"/>
          </a:p>
          <a:p>
            <a:r>
              <a:rPr lang="sk-SK" sz="1600" dirty="0" smtClean="0">
                <a:hlinkClick r:id="rId4"/>
              </a:rPr>
              <a:t>http://</a:t>
            </a:r>
            <a:r>
              <a:rPr lang="sk-SK" sz="1600" dirty="0" smtClean="0">
                <a:hlinkClick r:id="rId4"/>
              </a:rPr>
              <a:t>csodabogyo.lapunk.hu/tarhely/csodabogyo/kepek/lava_a_melyben.jpg</a:t>
            </a:r>
            <a:endParaRPr lang="sk-SK" sz="1600" dirty="0" smtClean="0"/>
          </a:p>
          <a:p>
            <a:r>
              <a:rPr lang="sk-SK" sz="1600" dirty="0" smtClean="0">
                <a:hlinkClick r:id="rId5"/>
              </a:rPr>
              <a:t>http://</a:t>
            </a:r>
            <a:r>
              <a:rPr lang="sk-SK" sz="1600" dirty="0" smtClean="0">
                <a:hlinkClick r:id="rId5"/>
              </a:rPr>
              <a:t>www.treking.cz/treky/gharwalsky-himalaj5.jpg</a:t>
            </a:r>
            <a:endParaRPr lang="sk-SK" sz="1600" dirty="0" smtClean="0"/>
          </a:p>
          <a:p>
            <a:r>
              <a:rPr lang="sk-SK" sz="1600" dirty="0" smtClean="0">
                <a:hlinkClick r:id="rId6"/>
              </a:rPr>
              <a:t>http://</a:t>
            </a:r>
            <a:r>
              <a:rPr lang="sk-SK" sz="1600" dirty="0" smtClean="0">
                <a:hlinkClick r:id="rId6"/>
              </a:rPr>
              <a:t>img.webme.com/pic/k/klikni/njav_priehrada.jpg</a:t>
            </a:r>
            <a:endParaRPr lang="sk-SK" sz="1600" dirty="0" smtClean="0"/>
          </a:p>
          <a:p>
            <a:r>
              <a:rPr lang="sk-SK" sz="1600" dirty="0" smtClean="0">
                <a:hlinkClick r:id="rId7"/>
              </a:rPr>
              <a:t>http://</a:t>
            </a:r>
            <a:r>
              <a:rPr lang="sk-SK" sz="1600" dirty="0" smtClean="0">
                <a:hlinkClick r:id="rId7"/>
              </a:rPr>
              <a:t>najfotky.sk/wp-content/uploads/photo-by-Sarah_Ackerman-680x510.jpg</a:t>
            </a:r>
            <a:endParaRPr lang="sk-SK" sz="1600" dirty="0" smtClean="0"/>
          </a:p>
          <a:p>
            <a:r>
              <a:rPr lang="sk-SK" sz="1600" dirty="0" smtClean="0">
                <a:hlinkClick r:id="rId8"/>
              </a:rPr>
              <a:t>http://</a:t>
            </a:r>
            <a:r>
              <a:rPr lang="sk-SK" sz="1600" dirty="0" smtClean="0">
                <a:hlinkClick r:id="rId8"/>
              </a:rPr>
              <a:t>www.80miejsc.pl/files/upload/images/miejsca/norm/cdd4a2c7c165e45d15fafcf01658a56b.jpeg?rep=1</a:t>
            </a:r>
            <a:endParaRPr lang="sk-SK" sz="1600" dirty="0" smtClean="0"/>
          </a:p>
          <a:p>
            <a:r>
              <a:rPr lang="sk-SK" sz="1600" dirty="0" smtClean="0">
                <a:hlinkClick r:id="rId9"/>
              </a:rPr>
              <a:t>http://</a:t>
            </a:r>
            <a:r>
              <a:rPr lang="sk-SK" sz="1600" dirty="0" smtClean="0">
                <a:hlinkClick r:id="rId9"/>
              </a:rPr>
              <a:t>www.geomorfo.sk/wp-content/uploads/2013/05/Kamenist%C3%A1-dolina-Z%C3%A1padn%C3%A9-Tatry-23.6.2012-k%C3%B3pia-2.jpg</a:t>
            </a:r>
            <a:endParaRPr lang="sk-SK" sz="1600" dirty="0" smtClean="0"/>
          </a:p>
          <a:p>
            <a:r>
              <a:rPr lang="sk-SK" sz="1600" dirty="0" smtClean="0">
                <a:hlinkClick r:id="rId10"/>
              </a:rPr>
              <a:t>http://</a:t>
            </a:r>
            <a:r>
              <a:rPr lang="sk-SK" sz="1600" dirty="0" smtClean="0">
                <a:hlinkClick r:id="rId10"/>
              </a:rPr>
              <a:t>media0.mypage.cz/images/media0:4d77669911e80.jpg/800px-Bielovodska_dolina_I.jpg</a:t>
            </a:r>
            <a:endParaRPr lang="sk-SK" sz="1600" dirty="0" smtClean="0"/>
          </a:p>
          <a:p>
            <a:r>
              <a:rPr lang="sk-SK" sz="1600" dirty="0" smtClean="0"/>
              <a:t>https://www.google.sk/search?hl=sk&amp;site=imghp&amp;tbm=isch&amp;source=hp&amp;biw=1366&amp;bih=653&amp;q=zemetrasenie&amp;oq=zemetrasenie&amp;gs_l=img.3..0l5j0i24l5.9118.11036.0.17300.12.6.0.6.6.0.152.816.0j6.6.0....0...1ac.1.42.img..0.12.856.mYxYVf94XGE#hl=sk&amp;q=duny+v+p%C3%BA%C5%A1ti&amp;tbm=isch&amp;facrc=_&amp;imgdii=_&amp;imgrc=-_</a:t>
            </a:r>
            <a:r>
              <a:rPr lang="sk-SK" sz="1600" dirty="0" smtClean="0"/>
              <a:t>gQRRxizZE7TM%253A%3B3J4ANCg2tU</a:t>
            </a:r>
          </a:p>
          <a:p>
            <a:r>
              <a:rPr lang="sk-SK" sz="1600" dirty="0" smtClean="0">
                <a:hlinkClick r:id="rId11"/>
              </a:rPr>
              <a:t>http://</a:t>
            </a:r>
            <a:r>
              <a:rPr lang="sk-SK" sz="1600" dirty="0" smtClean="0">
                <a:hlinkClick r:id="rId11"/>
              </a:rPr>
              <a:t>blog.sme.sk/blog/14594/309676/0261vzduch12.jpg</a:t>
            </a:r>
            <a:endParaRPr lang="sk-SK" sz="1600" dirty="0" smtClean="0"/>
          </a:p>
          <a:p>
            <a:r>
              <a:rPr lang="sk-SK" sz="1600" dirty="0" smtClean="0">
                <a:hlinkClick r:id="rId12"/>
              </a:rPr>
              <a:t>http://</a:t>
            </a:r>
            <a:r>
              <a:rPr lang="sk-SK" sz="1600" dirty="0" smtClean="0">
                <a:hlinkClick r:id="rId12"/>
              </a:rPr>
              <a:t>upload.wikimedia.org/wikipedia/commons/6/66/Burren2.JPG</a:t>
            </a:r>
            <a:r>
              <a:rPr lang="sk-SK" sz="1600" dirty="0" smtClean="0"/>
              <a:t> </a:t>
            </a:r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122</Words>
  <Application>Microsoft Office PowerPoint</Application>
  <PresentationFormat>Předvádění na obrazovce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Tok</vt:lpstr>
      <vt:lpstr>Endogénne a       exogénne procesy</vt:lpstr>
      <vt:lpstr>Snímek 2</vt:lpstr>
      <vt:lpstr>Snímek 3</vt:lpstr>
      <vt:lpstr>Snímek 4</vt:lpstr>
      <vt:lpstr>Snímek 5</vt:lpstr>
      <vt:lpstr>Snímek 6</vt:lpstr>
      <vt:lpstr>Snímek 7</vt:lpstr>
      <vt:lpstr>Zdroje</vt:lpstr>
      <vt:lpstr>Ďakujem za pozornosť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novotny</dc:creator>
  <cp:lastModifiedBy>novotny</cp:lastModifiedBy>
  <cp:revision>14</cp:revision>
  <dcterms:created xsi:type="dcterms:W3CDTF">2014-04-28T14:00:19Z</dcterms:created>
  <dcterms:modified xsi:type="dcterms:W3CDTF">2014-04-28T15:45:42Z</dcterms:modified>
</cp:coreProperties>
</file>