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1" r:id="rId3"/>
    <p:sldId id="282" r:id="rId4"/>
    <p:sldId id="285" r:id="rId5"/>
    <p:sldId id="258" r:id="rId6"/>
    <p:sldId id="259" r:id="rId7"/>
    <p:sldId id="286" r:id="rId8"/>
    <p:sldId id="260" r:id="rId9"/>
    <p:sldId id="262" r:id="rId10"/>
    <p:sldId id="263" r:id="rId11"/>
    <p:sldId id="264" r:id="rId12"/>
    <p:sldId id="287" r:id="rId13"/>
    <p:sldId id="265" r:id="rId14"/>
    <p:sldId id="266" r:id="rId15"/>
    <p:sldId id="268" r:id="rId16"/>
    <p:sldId id="269" r:id="rId17"/>
    <p:sldId id="271" r:id="rId18"/>
    <p:sldId id="272" r:id="rId19"/>
    <p:sldId id="273" r:id="rId20"/>
    <p:sldId id="267" r:id="rId21"/>
    <p:sldId id="288" r:id="rId22"/>
    <p:sldId id="283" r:id="rId23"/>
    <p:sldId id="289" r:id="rId24"/>
    <p:sldId id="257" r:id="rId25"/>
    <p:sldId id="278" r:id="rId26"/>
    <p:sldId id="279" r:id="rId27"/>
    <p:sldId id="290" r:id="rId28"/>
    <p:sldId id="274" r:id="rId29"/>
    <p:sldId id="275" r:id="rId30"/>
    <p:sldId id="276" r:id="rId31"/>
    <p:sldId id="291" r:id="rId32"/>
    <p:sldId id="280" r:id="rId3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63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  <p:sp>
        <p:nvSpPr>
          <p:cNvPr id="32" name="Obdélník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Obdélník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Obdélník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Obdélník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56" name="Obdélník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Obdélník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Obdélník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Obdélník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Volný tvar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Volný tvar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Volný tvar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Volný tvar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Volný tvar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Volný tvar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Volný tvar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Volný tvar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Volný tvar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Volný tvar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Volný tvar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Volný tvar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Volný tvar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bdélní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Obdélní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  <p:sp>
        <p:nvSpPr>
          <p:cNvPr id="16" name="Obdélní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Obdélní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Obdélní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Obdélní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Obdélní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Obdélní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Obdélní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Přímá spojovací čára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Skupin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Přímá spojovací čára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čára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čára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grpSp>
        <p:nvGrpSpPr>
          <p:cNvPr id="14" name="Skupin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Přímá spojovací čára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čára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čára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Skupin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Přímá spojovací čára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ovací čára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Obdélník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Obdélník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Obdélník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B11A1B1-50FF-411F-B1EE-2DF1509E70C7}" type="datetimeFigureOut">
              <a:rPr lang="sk-SK" smtClean="0"/>
              <a:t>1. 11. 2015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A4690F06-6B0B-45DD-980A-6D53AEB8D6C7}" type="slidenum">
              <a:rPr lang="sk-SK" smtClean="0"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Emka\Desktop\12179546_900362246666210_208717909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756" y="6068208"/>
            <a:ext cx="5505464" cy="749314"/>
          </a:xfrm>
        </p:spPr>
        <p:txBody>
          <a:bodyPr/>
          <a:lstStyle/>
          <a:p>
            <a:r>
              <a:rPr lang="sk-SK" b="1" dirty="0" err="1" smtClean="0">
                <a:solidFill>
                  <a:srgbClr val="FF0000"/>
                </a:solidFill>
              </a:rPr>
              <a:t>Brillová</a:t>
            </a:r>
            <a:r>
              <a:rPr lang="sk-SK" b="1" dirty="0" smtClean="0">
                <a:solidFill>
                  <a:srgbClr val="FF0000"/>
                </a:solidFill>
              </a:rPr>
              <a:t>, </a:t>
            </a:r>
            <a:r>
              <a:rPr lang="sk-SK" b="1" dirty="0" err="1" smtClean="0">
                <a:solidFill>
                  <a:srgbClr val="FF0000"/>
                </a:solidFill>
              </a:rPr>
              <a:t>Harvanová</a:t>
            </a:r>
            <a:r>
              <a:rPr lang="sk-SK" b="1" dirty="0" smtClean="0">
                <a:solidFill>
                  <a:srgbClr val="FF0000"/>
                </a:solidFill>
              </a:rPr>
              <a:t>, </a:t>
            </a:r>
            <a:r>
              <a:rPr lang="sk-SK" b="1" dirty="0" err="1" smtClean="0">
                <a:solidFill>
                  <a:srgbClr val="FF0000"/>
                </a:solidFill>
              </a:rPr>
              <a:t>Kubanková</a:t>
            </a:r>
            <a:r>
              <a:rPr lang="sk-SK" b="1" dirty="0" smtClean="0">
                <a:solidFill>
                  <a:srgbClr val="FF0000"/>
                </a:solidFill>
              </a:rPr>
              <a:t>, </a:t>
            </a:r>
            <a:r>
              <a:rPr lang="sk-SK" b="1" dirty="0" err="1" smtClean="0">
                <a:solidFill>
                  <a:srgbClr val="FF0000"/>
                </a:solidFill>
              </a:rPr>
              <a:t>Stajančo</a:t>
            </a:r>
            <a:r>
              <a:rPr lang="sk-SK" b="1" dirty="0" smtClean="0">
                <a:solidFill>
                  <a:srgbClr val="FF0000"/>
                </a:solidFill>
              </a:rPr>
              <a:t>, Novotný, </a:t>
            </a:r>
            <a:r>
              <a:rPr lang="sk-SK" b="1" dirty="0" err="1" smtClean="0">
                <a:solidFill>
                  <a:srgbClr val="FF0000"/>
                </a:solidFill>
              </a:rPr>
              <a:t>Hromják</a:t>
            </a:r>
            <a:r>
              <a:rPr lang="sk-SK" b="1" dirty="0" smtClean="0">
                <a:solidFill>
                  <a:srgbClr val="FF0000"/>
                </a:solidFill>
              </a:rPr>
              <a:t>, </a:t>
            </a:r>
            <a:r>
              <a:rPr lang="sk-SK" b="1" dirty="0" err="1" smtClean="0">
                <a:solidFill>
                  <a:srgbClr val="FF0000"/>
                </a:solidFill>
              </a:rPr>
              <a:t>Sabovčík</a:t>
            </a:r>
            <a:r>
              <a:rPr lang="sk-SK" b="1" dirty="0" smtClean="0">
                <a:solidFill>
                  <a:srgbClr val="FF0000"/>
                </a:solidFill>
              </a:rPr>
              <a:t>, </a:t>
            </a:r>
            <a:r>
              <a:rPr lang="sk-SK" b="1" dirty="0" err="1" smtClean="0">
                <a:solidFill>
                  <a:srgbClr val="FF0000"/>
                </a:solidFill>
              </a:rPr>
              <a:t>Verešpej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2857488" y="5643554"/>
            <a:ext cx="7772400" cy="1214446"/>
          </a:xfrm>
        </p:spPr>
        <p:txBody>
          <a:bodyPr/>
          <a:lstStyle/>
          <a:p>
            <a:pPr algn="ctr"/>
            <a:r>
              <a:rPr lang="sk-SK" sz="5400" dirty="0" smtClean="0">
                <a:solidFill>
                  <a:srgbClr val="FFFF00"/>
                </a:solidFill>
              </a:rPr>
              <a:t>EXKURZIA</a:t>
            </a:r>
            <a:endParaRPr lang="sk-SK" sz="5400" dirty="0">
              <a:solidFill>
                <a:srgbClr val="FFFF00"/>
              </a:solidFill>
            </a:endParaRPr>
          </a:p>
        </p:txBody>
      </p:sp>
      <p:cxnSp>
        <p:nvCxnSpPr>
          <p:cNvPr id="6" name="Rovná spojnica 5"/>
          <p:cNvCxnSpPr/>
          <p:nvPr/>
        </p:nvCxnSpPr>
        <p:spPr>
          <a:xfrm flipV="1">
            <a:off x="5365782" y="5705091"/>
            <a:ext cx="2736304" cy="7377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nica 11"/>
          <p:cNvCxnSpPr/>
          <p:nvPr/>
        </p:nvCxnSpPr>
        <p:spPr>
          <a:xfrm>
            <a:off x="5365782" y="5603076"/>
            <a:ext cx="2736304" cy="9711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lokTextu 14"/>
          <p:cNvSpPr txBox="1"/>
          <p:nvPr/>
        </p:nvSpPr>
        <p:spPr>
          <a:xfrm rot="20935417">
            <a:off x="3927989" y="4161186"/>
            <a:ext cx="561189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7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Naša </a:t>
            </a:r>
            <a:r>
              <a:rPr lang="sk-SK" sz="7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Tour</a:t>
            </a:r>
            <a:endParaRPr lang="sk-SK" sz="7200" dirty="0">
              <a:solidFill>
                <a:schemeClr val="accent4">
                  <a:lumMod val="60000"/>
                  <a:lumOff val="40000"/>
                </a:schemeClr>
              </a:solidFill>
              <a:latin typeface="Jokerman" panose="04090605060D0602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mka\Desktop\DSC_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7822461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mka\Desktop\DSC_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85728"/>
            <a:ext cx="4238612" cy="635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Emka\Desktop\DSC_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84"/>
            <a:ext cx="4238611" cy="63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41168"/>
            <a:ext cx="2225824" cy="166936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276872"/>
            <a:ext cx="2933532" cy="1956643"/>
          </a:xfrm>
          <a:prstGeom prst="rect">
            <a:avLst/>
          </a:prstGeom>
        </p:spPr>
      </p:pic>
      <p:sp>
        <p:nvSpPr>
          <p:cNvPr id="4" name="Voľný tvar 3"/>
          <p:cNvSpPr/>
          <p:nvPr/>
        </p:nvSpPr>
        <p:spPr>
          <a:xfrm>
            <a:off x="1439311" y="3722514"/>
            <a:ext cx="6615116" cy="2364093"/>
          </a:xfrm>
          <a:custGeom>
            <a:avLst/>
            <a:gdLst>
              <a:gd name="connsiteX0" fmla="*/ 89238 w 6615116"/>
              <a:gd name="connsiteY0" fmla="*/ 1204328 h 2364093"/>
              <a:gd name="connsiteX1" fmla="*/ 253011 w 6615116"/>
              <a:gd name="connsiteY1" fmla="*/ 180746 h 2364093"/>
              <a:gd name="connsiteX2" fmla="*/ 2231937 w 6615116"/>
              <a:gd name="connsiteY2" fmla="*/ 180746 h 2364093"/>
              <a:gd name="connsiteX3" fmla="*/ 3009859 w 6615116"/>
              <a:gd name="connsiteY3" fmla="*/ 1995898 h 2364093"/>
              <a:gd name="connsiteX4" fmla="*/ 4811364 w 6615116"/>
              <a:gd name="connsiteY4" fmla="*/ 2337092 h 2364093"/>
              <a:gd name="connsiteX5" fmla="*/ 4975137 w 6615116"/>
              <a:gd name="connsiteY5" fmla="*/ 1572817 h 2364093"/>
              <a:gd name="connsiteX6" fmla="*/ 5930480 w 6615116"/>
              <a:gd name="connsiteY6" fmla="*/ 1900364 h 2364093"/>
              <a:gd name="connsiteX7" fmla="*/ 6612868 w 6615116"/>
              <a:gd name="connsiteY7" fmla="*/ 1463635 h 2364093"/>
              <a:gd name="connsiteX8" fmla="*/ 6148844 w 6615116"/>
              <a:gd name="connsiteY8" fmla="*/ 672065 h 2364093"/>
              <a:gd name="connsiteX9" fmla="*/ 6107901 w 6615116"/>
              <a:gd name="connsiteY9" fmla="*/ 576531 h 2364093"/>
              <a:gd name="connsiteX10" fmla="*/ 6107901 w 6615116"/>
              <a:gd name="connsiteY10" fmla="*/ 576531 h 236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15116" h="2364093">
                <a:moveTo>
                  <a:pt x="89238" y="1204328"/>
                </a:moveTo>
                <a:cubicBezTo>
                  <a:pt x="-7434" y="777835"/>
                  <a:pt x="-104106" y="351343"/>
                  <a:pt x="253011" y="180746"/>
                </a:cubicBezTo>
                <a:cubicBezTo>
                  <a:pt x="610128" y="10149"/>
                  <a:pt x="1772462" y="-121779"/>
                  <a:pt x="2231937" y="180746"/>
                </a:cubicBezTo>
                <a:cubicBezTo>
                  <a:pt x="2691412" y="483271"/>
                  <a:pt x="2579955" y="1636507"/>
                  <a:pt x="3009859" y="1995898"/>
                </a:cubicBezTo>
                <a:cubicBezTo>
                  <a:pt x="3439764" y="2355289"/>
                  <a:pt x="4483818" y="2407605"/>
                  <a:pt x="4811364" y="2337092"/>
                </a:cubicBezTo>
                <a:cubicBezTo>
                  <a:pt x="5138910" y="2266579"/>
                  <a:pt x="4788618" y="1645605"/>
                  <a:pt x="4975137" y="1572817"/>
                </a:cubicBezTo>
                <a:cubicBezTo>
                  <a:pt x="5161656" y="1500029"/>
                  <a:pt x="5657525" y="1918561"/>
                  <a:pt x="5930480" y="1900364"/>
                </a:cubicBezTo>
                <a:cubicBezTo>
                  <a:pt x="6203435" y="1882167"/>
                  <a:pt x="6576474" y="1668352"/>
                  <a:pt x="6612868" y="1463635"/>
                </a:cubicBezTo>
                <a:cubicBezTo>
                  <a:pt x="6649262" y="1258919"/>
                  <a:pt x="6233005" y="819916"/>
                  <a:pt x="6148844" y="672065"/>
                </a:cubicBezTo>
                <a:cubicBezTo>
                  <a:pt x="6064683" y="524214"/>
                  <a:pt x="6107901" y="576531"/>
                  <a:pt x="6107901" y="576531"/>
                </a:cubicBezTo>
                <a:lnTo>
                  <a:pt x="6107901" y="576531"/>
                </a:lnTo>
              </a:path>
            </a:pathLst>
          </a:custGeom>
          <a:ln w="38100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79512" y="4541058"/>
            <a:ext cx="1331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rgbClr val="00ADDC"/>
                </a:solidFill>
              </a:rPr>
              <a:t>MÚZEUM</a:t>
            </a:r>
            <a:endParaRPr lang="sk-SK" sz="2000" dirty="0">
              <a:solidFill>
                <a:srgbClr val="00ADDC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063405" y="1916832"/>
            <a:ext cx="2843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rgbClr val="00ADDC"/>
                </a:solidFill>
              </a:rPr>
              <a:t>PARK BOJOVEJ DRUŽBY</a:t>
            </a:r>
            <a:endParaRPr lang="sk-SK" sz="2000" dirty="0">
              <a:solidFill>
                <a:srgbClr val="00ADDC"/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537168"/>
            <a:ext cx="1879883" cy="2819824"/>
          </a:xfrm>
          <a:prstGeom prst="rect">
            <a:avLst/>
          </a:prstGeom>
        </p:spPr>
      </p:pic>
      <p:sp>
        <p:nvSpPr>
          <p:cNvPr id="8" name="Voľný tvar 7"/>
          <p:cNvSpPr/>
          <p:nvPr/>
        </p:nvSpPr>
        <p:spPr>
          <a:xfrm>
            <a:off x="2442074" y="741209"/>
            <a:ext cx="3627888" cy="1655960"/>
          </a:xfrm>
          <a:custGeom>
            <a:avLst/>
            <a:gdLst>
              <a:gd name="connsiteX0" fmla="*/ 3603884 w 3627888"/>
              <a:gd name="connsiteY0" fmla="*/ 1510672 h 1655960"/>
              <a:gd name="connsiteX1" fmla="*/ 3453759 w 3627888"/>
              <a:gd name="connsiteY1" fmla="*/ 227782 h 1655960"/>
              <a:gd name="connsiteX2" fmla="*/ 2307347 w 3627888"/>
              <a:gd name="connsiteY2" fmla="*/ 104952 h 1655960"/>
              <a:gd name="connsiteX3" fmla="*/ 1870619 w 3627888"/>
              <a:gd name="connsiteY3" fmla="*/ 1346898 h 1655960"/>
              <a:gd name="connsiteX4" fmla="*/ 860684 w 3627888"/>
              <a:gd name="connsiteY4" fmla="*/ 1619854 h 1655960"/>
              <a:gd name="connsiteX5" fmla="*/ 355717 w 3627888"/>
              <a:gd name="connsiteY5" fmla="*/ 732749 h 1655960"/>
              <a:gd name="connsiteX6" fmla="*/ 55466 w 3627888"/>
              <a:gd name="connsiteY6" fmla="*/ 609919 h 1655960"/>
              <a:gd name="connsiteX7" fmla="*/ 875 w 3627888"/>
              <a:gd name="connsiteY7" fmla="*/ 623567 h 165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7888" h="1655960">
                <a:moveTo>
                  <a:pt x="3603884" y="1510672"/>
                </a:moveTo>
                <a:cubicBezTo>
                  <a:pt x="3636866" y="986370"/>
                  <a:pt x="3669848" y="462069"/>
                  <a:pt x="3453759" y="227782"/>
                </a:cubicBezTo>
                <a:cubicBezTo>
                  <a:pt x="3237670" y="-6505"/>
                  <a:pt x="2571204" y="-81567"/>
                  <a:pt x="2307347" y="104952"/>
                </a:cubicBezTo>
                <a:cubicBezTo>
                  <a:pt x="2043490" y="291471"/>
                  <a:pt x="2111729" y="1094414"/>
                  <a:pt x="1870619" y="1346898"/>
                </a:cubicBezTo>
                <a:cubicBezTo>
                  <a:pt x="1629509" y="1599382"/>
                  <a:pt x="1113168" y="1722212"/>
                  <a:pt x="860684" y="1619854"/>
                </a:cubicBezTo>
                <a:cubicBezTo>
                  <a:pt x="608200" y="1517496"/>
                  <a:pt x="489920" y="901071"/>
                  <a:pt x="355717" y="732749"/>
                </a:cubicBezTo>
                <a:cubicBezTo>
                  <a:pt x="221514" y="564427"/>
                  <a:pt x="114606" y="628116"/>
                  <a:pt x="55466" y="609919"/>
                </a:cubicBezTo>
                <a:cubicBezTo>
                  <a:pt x="-3674" y="591722"/>
                  <a:pt x="-1400" y="607644"/>
                  <a:pt x="875" y="623567"/>
                </a:cubicBezTo>
              </a:path>
            </a:pathLst>
          </a:custGeom>
          <a:ln w="38100"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2091" y="14727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>
                <a:solidFill>
                  <a:schemeClr val="accent4"/>
                </a:solidFill>
              </a:rPr>
              <a:t>PAMäTNÍK</a:t>
            </a:r>
            <a:r>
              <a:rPr lang="sk-SK" dirty="0" smtClean="0">
                <a:solidFill>
                  <a:schemeClr val="accent4"/>
                </a:solidFill>
              </a:rPr>
              <a:t> SOVIETSKEJ ARMÁDY</a:t>
            </a:r>
            <a:endParaRPr lang="sk-SK" dirty="0">
              <a:solidFill>
                <a:schemeClr val="accent4"/>
              </a:solidFill>
            </a:endParaRPr>
          </a:p>
        </p:txBody>
      </p:sp>
      <p:pic>
        <p:nvPicPr>
          <p:cNvPr id="10" name="Picture 2" descr="http://di.ics.upjs.sk/informatika_na_zs_ss/studijny_material/grafika/corelphotopaint/ani_panacik/animaci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5433" y="169708"/>
            <a:ext cx="10668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di.ics.upjs.sk/informatika_na_zs_ss/studijny_material/grafika/corelphotopaint/ani_panacik/animaci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5940" y="1661329"/>
            <a:ext cx="10668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di.ics.upjs.sk/informatika_na_zs_ss/studijny_material/grafika/corelphotopaint/ani_panacik/animaci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945565" y="1127928"/>
            <a:ext cx="10668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4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 anchor="ctr"/>
          <a:lstStyle/>
          <a:p>
            <a:pPr algn="ctr"/>
            <a:r>
              <a:rPr lang="sk-SK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Pamätník Sovietskej/</a:t>
            </a:r>
            <a:r>
              <a:rPr lang="sk-SK" dirty="0" smtClean="0">
                <a:solidFill>
                  <a:srgbClr val="FF0000"/>
                </a:solidFill>
              </a:rPr>
              <a:t>Červenej</a:t>
            </a:r>
            <a:r>
              <a:rPr lang="sk-SK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sk-SK" dirty="0" smtClean="0"/>
              <a:t>armády</a:t>
            </a:r>
            <a:endParaRPr lang="sk-SK" dirty="0"/>
          </a:p>
        </p:txBody>
      </p:sp>
      <p:pic>
        <p:nvPicPr>
          <p:cNvPr id="14338" name="Picture 2" descr="C:\Users\Emka\Desktop\DSC_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250182"/>
            <a:ext cx="3738545" cy="560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Emka\Desktop\DSC_0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21579"/>
            <a:ext cx="3690947" cy="5536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Emka\Desktop\DSC_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333820" cy="650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Emka\Desktop\DSC_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4000443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Emka\Desktop\DSC_0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8215242" cy="547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Emka\Desktop\DSC_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8358247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Emka\Desktop\DSC_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8572464" cy="5714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Emka\Desktop\DSC_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0495" y="3262330"/>
            <a:ext cx="5393505" cy="359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Users\Emka\Desktop\DSC_0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00662" cy="366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Emka\Desktop\DSC_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8465274" cy="564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729099"/>
            <a:ext cx="2433464" cy="914400"/>
          </a:xfrm>
        </p:spPr>
        <p:txBody>
          <a:bodyPr/>
          <a:lstStyle/>
          <a:p>
            <a:pPr algn="ctr"/>
            <a:r>
              <a:rPr lang="sk-SK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ŠTART</a:t>
            </a:r>
            <a:r>
              <a:rPr lang="sk-SK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/>
            </a:r>
            <a:br>
              <a:rPr lang="sk-SK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</a:br>
            <a:endParaRPr lang="sk-SK" sz="9600" dirty="0"/>
          </a:p>
        </p:txBody>
      </p:sp>
      <p:pic>
        <p:nvPicPr>
          <p:cNvPr id="1030" name="Picture 6" descr="http://test.pakavoz.sk/wp-content/uploads/2015/05/autob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19831"/>
            <a:ext cx="6901354" cy="36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3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mka\Desktop\DSC_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238569" cy="635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Emka\Desktop\DSC_0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3905192" cy="585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álna bublina 1"/>
          <p:cNvSpPr/>
          <p:nvPr/>
        </p:nvSpPr>
        <p:spPr>
          <a:xfrm>
            <a:off x="7199784" y="4113074"/>
            <a:ext cx="1944216" cy="1502447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BlokTextu 2"/>
          <p:cNvSpPr txBox="1"/>
          <p:nvPr/>
        </p:nvSpPr>
        <p:spPr>
          <a:xfrm>
            <a:off x="7433724" y="4264134"/>
            <a:ext cx="1691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NO POĎTE UŽ !!! Na vežu sme objednaní o pol jednej.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558.photobucket.com/albums/ss24/scissorsandtrimmers/6a00d8341c1e5053ef012876b4b81a970c-p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2896"/>
            <a:ext cx="3750325" cy="25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cípa hviezda 1"/>
          <p:cNvSpPr/>
          <p:nvPr/>
        </p:nvSpPr>
        <p:spPr>
          <a:xfrm>
            <a:off x="827584" y="5445224"/>
            <a:ext cx="792088" cy="64807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BlokTextu 2"/>
          <p:cNvSpPr txBox="1"/>
          <p:nvPr/>
        </p:nvSpPr>
        <p:spPr>
          <a:xfrm>
            <a:off x="395536" y="6021288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accent2"/>
                </a:solidFill>
              </a:rPr>
              <a:t>SVIDNÍK</a:t>
            </a:r>
            <a:endParaRPr lang="sk-SK" sz="3200" dirty="0">
              <a:solidFill>
                <a:schemeClr val="accent2"/>
              </a:solidFill>
            </a:endParaRPr>
          </a:p>
        </p:txBody>
      </p:sp>
      <p:cxnSp>
        <p:nvCxnSpPr>
          <p:cNvPr id="5" name="Rovná spojnica 4"/>
          <p:cNvCxnSpPr/>
          <p:nvPr/>
        </p:nvCxnSpPr>
        <p:spPr>
          <a:xfrm>
            <a:off x="4427984" y="-67182"/>
            <a:ext cx="5040560" cy="3856619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" name="Obrázo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532" y="128437"/>
            <a:ext cx="576064" cy="38334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692" y="638122"/>
            <a:ext cx="639312" cy="42499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786" y="1559497"/>
            <a:ext cx="1526872" cy="2038453"/>
          </a:xfrm>
          <a:prstGeom prst="rect">
            <a:avLst/>
          </a:prstGeom>
        </p:spPr>
      </p:pic>
      <p:grpSp>
        <p:nvGrpSpPr>
          <p:cNvPr id="17" name="Skupina 16"/>
          <p:cNvGrpSpPr/>
          <p:nvPr/>
        </p:nvGrpSpPr>
        <p:grpSpPr>
          <a:xfrm>
            <a:off x="1621236" y="3625139"/>
            <a:ext cx="7269424" cy="2617989"/>
            <a:chOff x="1621236" y="3625139"/>
            <a:chExt cx="7269424" cy="2617989"/>
          </a:xfrm>
        </p:grpSpPr>
        <p:sp>
          <p:nvSpPr>
            <p:cNvPr id="13" name="Voľný tvar 12"/>
            <p:cNvSpPr/>
            <p:nvPr/>
          </p:nvSpPr>
          <p:spPr>
            <a:xfrm>
              <a:off x="1809888" y="3816626"/>
              <a:ext cx="6892120" cy="2216129"/>
            </a:xfrm>
            <a:custGeom>
              <a:avLst/>
              <a:gdLst>
                <a:gd name="connsiteX0" fmla="*/ 0 w 6892120"/>
                <a:gd name="connsiteY0" fmla="*/ 2197289 h 2216129"/>
                <a:gd name="connsiteX1" fmla="*/ 1105469 w 6892120"/>
                <a:gd name="connsiteY1" fmla="*/ 2115403 h 2216129"/>
                <a:gd name="connsiteX2" fmla="*/ 1255594 w 6892120"/>
                <a:gd name="connsiteY2" fmla="*/ 1419367 h 2216129"/>
                <a:gd name="connsiteX3" fmla="*/ 3207224 w 6892120"/>
                <a:gd name="connsiteY3" fmla="*/ 1037230 h 2216129"/>
                <a:gd name="connsiteX4" fmla="*/ 4217158 w 6892120"/>
                <a:gd name="connsiteY4" fmla="*/ 532262 h 2216129"/>
                <a:gd name="connsiteX5" fmla="*/ 5104263 w 6892120"/>
                <a:gd name="connsiteY5" fmla="*/ 409433 h 2216129"/>
                <a:gd name="connsiteX6" fmla="*/ 6318914 w 6892120"/>
                <a:gd name="connsiteY6" fmla="*/ 600501 h 2216129"/>
                <a:gd name="connsiteX7" fmla="*/ 6892120 w 6892120"/>
                <a:gd name="connsiteY7" fmla="*/ 0 h 221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92120" h="2216129">
                  <a:moveTo>
                    <a:pt x="0" y="2197289"/>
                  </a:moveTo>
                  <a:cubicBezTo>
                    <a:pt x="448101" y="2221173"/>
                    <a:pt x="896203" y="2245057"/>
                    <a:pt x="1105469" y="2115403"/>
                  </a:cubicBezTo>
                  <a:cubicBezTo>
                    <a:pt x="1314735" y="1985749"/>
                    <a:pt x="905302" y="1599062"/>
                    <a:pt x="1255594" y="1419367"/>
                  </a:cubicBezTo>
                  <a:cubicBezTo>
                    <a:pt x="1605887" y="1239671"/>
                    <a:pt x="2713630" y="1185081"/>
                    <a:pt x="3207224" y="1037230"/>
                  </a:cubicBezTo>
                  <a:cubicBezTo>
                    <a:pt x="3700818" y="889379"/>
                    <a:pt x="3900985" y="636895"/>
                    <a:pt x="4217158" y="532262"/>
                  </a:cubicBezTo>
                  <a:cubicBezTo>
                    <a:pt x="4533331" y="427629"/>
                    <a:pt x="4753970" y="398060"/>
                    <a:pt x="5104263" y="409433"/>
                  </a:cubicBezTo>
                  <a:cubicBezTo>
                    <a:pt x="5454556" y="420806"/>
                    <a:pt x="6020938" y="668740"/>
                    <a:pt x="6318914" y="600501"/>
                  </a:cubicBezTo>
                  <a:cubicBezTo>
                    <a:pt x="6616890" y="532262"/>
                    <a:pt x="6754505" y="266131"/>
                    <a:pt x="6892120" y="0"/>
                  </a:cubicBezTo>
                </a:path>
              </a:pathLst>
            </a:custGeom>
            <a:ln w="38100">
              <a:prstDash val="sysDas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Voľný tvar 14"/>
            <p:cNvSpPr/>
            <p:nvPr/>
          </p:nvSpPr>
          <p:spPr>
            <a:xfrm>
              <a:off x="1998540" y="4026999"/>
              <a:ext cx="6892120" cy="2216129"/>
            </a:xfrm>
            <a:custGeom>
              <a:avLst/>
              <a:gdLst>
                <a:gd name="connsiteX0" fmla="*/ 0 w 6892120"/>
                <a:gd name="connsiteY0" fmla="*/ 2197289 h 2216129"/>
                <a:gd name="connsiteX1" fmla="*/ 1105469 w 6892120"/>
                <a:gd name="connsiteY1" fmla="*/ 2115403 h 2216129"/>
                <a:gd name="connsiteX2" fmla="*/ 1255594 w 6892120"/>
                <a:gd name="connsiteY2" fmla="*/ 1419367 h 2216129"/>
                <a:gd name="connsiteX3" fmla="*/ 3207224 w 6892120"/>
                <a:gd name="connsiteY3" fmla="*/ 1037230 h 2216129"/>
                <a:gd name="connsiteX4" fmla="*/ 4217158 w 6892120"/>
                <a:gd name="connsiteY4" fmla="*/ 532262 h 2216129"/>
                <a:gd name="connsiteX5" fmla="*/ 5104263 w 6892120"/>
                <a:gd name="connsiteY5" fmla="*/ 409433 h 2216129"/>
                <a:gd name="connsiteX6" fmla="*/ 6318914 w 6892120"/>
                <a:gd name="connsiteY6" fmla="*/ 600501 h 2216129"/>
                <a:gd name="connsiteX7" fmla="*/ 6892120 w 6892120"/>
                <a:gd name="connsiteY7" fmla="*/ 0 h 221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92120" h="2216129">
                  <a:moveTo>
                    <a:pt x="0" y="2197289"/>
                  </a:moveTo>
                  <a:cubicBezTo>
                    <a:pt x="448101" y="2221173"/>
                    <a:pt x="896203" y="2245057"/>
                    <a:pt x="1105469" y="2115403"/>
                  </a:cubicBezTo>
                  <a:cubicBezTo>
                    <a:pt x="1314735" y="1985749"/>
                    <a:pt x="905302" y="1599062"/>
                    <a:pt x="1255594" y="1419367"/>
                  </a:cubicBezTo>
                  <a:cubicBezTo>
                    <a:pt x="1605887" y="1239671"/>
                    <a:pt x="2713630" y="1185081"/>
                    <a:pt x="3207224" y="1037230"/>
                  </a:cubicBezTo>
                  <a:cubicBezTo>
                    <a:pt x="3700818" y="889379"/>
                    <a:pt x="3900985" y="636895"/>
                    <a:pt x="4217158" y="532262"/>
                  </a:cubicBezTo>
                  <a:cubicBezTo>
                    <a:pt x="4533331" y="427629"/>
                    <a:pt x="4753970" y="398060"/>
                    <a:pt x="5104263" y="409433"/>
                  </a:cubicBezTo>
                  <a:cubicBezTo>
                    <a:pt x="5454556" y="420806"/>
                    <a:pt x="6020938" y="668740"/>
                    <a:pt x="6318914" y="600501"/>
                  </a:cubicBezTo>
                  <a:cubicBezTo>
                    <a:pt x="6616890" y="532262"/>
                    <a:pt x="6754505" y="266131"/>
                    <a:pt x="6892120" y="0"/>
                  </a:cubicBezTo>
                </a:path>
              </a:pathLst>
            </a:custGeom>
            <a:ln w="38100">
              <a:prstDash val="soli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Voľný tvar 15"/>
            <p:cNvSpPr/>
            <p:nvPr/>
          </p:nvSpPr>
          <p:spPr>
            <a:xfrm>
              <a:off x="1621236" y="3625139"/>
              <a:ext cx="6892120" cy="2216129"/>
            </a:xfrm>
            <a:custGeom>
              <a:avLst/>
              <a:gdLst>
                <a:gd name="connsiteX0" fmla="*/ 0 w 6892120"/>
                <a:gd name="connsiteY0" fmla="*/ 2197289 h 2216129"/>
                <a:gd name="connsiteX1" fmla="*/ 1105469 w 6892120"/>
                <a:gd name="connsiteY1" fmla="*/ 2115403 h 2216129"/>
                <a:gd name="connsiteX2" fmla="*/ 1255594 w 6892120"/>
                <a:gd name="connsiteY2" fmla="*/ 1419367 h 2216129"/>
                <a:gd name="connsiteX3" fmla="*/ 3207224 w 6892120"/>
                <a:gd name="connsiteY3" fmla="*/ 1037230 h 2216129"/>
                <a:gd name="connsiteX4" fmla="*/ 4217158 w 6892120"/>
                <a:gd name="connsiteY4" fmla="*/ 532262 h 2216129"/>
                <a:gd name="connsiteX5" fmla="*/ 5104263 w 6892120"/>
                <a:gd name="connsiteY5" fmla="*/ 409433 h 2216129"/>
                <a:gd name="connsiteX6" fmla="*/ 6318914 w 6892120"/>
                <a:gd name="connsiteY6" fmla="*/ 600501 h 2216129"/>
                <a:gd name="connsiteX7" fmla="*/ 6892120 w 6892120"/>
                <a:gd name="connsiteY7" fmla="*/ 0 h 221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92120" h="2216129">
                  <a:moveTo>
                    <a:pt x="0" y="2197289"/>
                  </a:moveTo>
                  <a:cubicBezTo>
                    <a:pt x="448101" y="2221173"/>
                    <a:pt x="896203" y="2245057"/>
                    <a:pt x="1105469" y="2115403"/>
                  </a:cubicBezTo>
                  <a:cubicBezTo>
                    <a:pt x="1314735" y="1985749"/>
                    <a:pt x="905302" y="1599062"/>
                    <a:pt x="1255594" y="1419367"/>
                  </a:cubicBezTo>
                  <a:cubicBezTo>
                    <a:pt x="1605887" y="1239671"/>
                    <a:pt x="2713630" y="1185081"/>
                    <a:pt x="3207224" y="1037230"/>
                  </a:cubicBezTo>
                  <a:cubicBezTo>
                    <a:pt x="3700818" y="889379"/>
                    <a:pt x="3900985" y="636895"/>
                    <a:pt x="4217158" y="532262"/>
                  </a:cubicBezTo>
                  <a:cubicBezTo>
                    <a:pt x="4533331" y="427629"/>
                    <a:pt x="4753970" y="398060"/>
                    <a:pt x="5104263" y="409433"/>
                  </a:cubicBezTo>
                  <a:cubicBezTo>
                    <a:pt x="5454556" y="420806"/>
                    <a:pt x="6020938" y="668740"/>
                    <a:pt x="6318914" y="600501"/>
                  </a:cubicBezTo>
                  <a:cubicBezTo>
                    <a:pt x="6616890" y="532262"/>
                    <a:pt x="6754505" y="266131"/>
                    <a:pt x="6892120" y="0"/>
                  </a:cubicBezTo>
                </a:path>
              </a:pathLst>
            </a:custGeom>
            <a:ln w="38100">
              <a:prstDash val="soli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6"/>
          <a:srcRect l="6217" r="38324" b="14928"/>
          <a:stretch/>
        </p:blipFill>
        <p:spPr>
          <a:xfrm>
            <a:off x="5035671" y="500129"/>
            <a:ext cx="1368153" cy="1571997"/>
          </a:xfrm>
          <a:prstGeom prst="rect">
            <a:avLst/>
          </a:prstGeom>
        </p:spPr>
      </p:pic>
      <p:sp>
        <p:nvSpPr>
          <p:cNvPr id="21" name="Podnadpis 2"/>
          <p:cNvSpPr txBox="1">
            <a:spLocks/>
          </p:cNvSpPr>
          <p:nvPr/>
        </p:nvSpPr>
        <p:spPr>
          <a:xfrm>
            <a:off x="2090332" y="6349515"/>
            <a:ext cx="7772400" cy="1508760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>
              <a:buNone/>
            </a:pPr>
            <a:r>
              <a:rPr lang="sk-SK" sz="2000" dirty="0">
                <a:solidFill>
                  <a:srgbClr val="FFC000"/>
                </a:solidFill>
              </a:rPr>
              <a:t>2</a:t>
            </a:r>
            <a:r>
              <a:rPr lang="sk-SK" sz="2000" dirty="0" smtClean="0">
                <a:solidFill>
                  <a:srgbClr val="FFC000"/>
                </a:solidFill>
              </a:rPr>
              <a:t>. ETAPA: </a:t>
            </a:r>
            <a:r>
              <a:rPr lang="sk-SK" sz="2000" dirty="0" smtClean="0"/>
              <a:t>Svidník --------------------------------------Vyšný Komárnik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07892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http://vypadni.sk/App_Blobs/Images/Upload/00001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4549"/>
            <a:ext cx="8366232" cy="6278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0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03" y="819602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35" y="1818580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zsdkrupa.edupage.org/photos/skin/clipart/beh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794" y="2123363"/>
            <a:ext cx="2811351" cy="309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04664"/>
            <a:ext cx="1524132" cy="203624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4653136"/>
            <a:ext cx="2450604" cy="183795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372200" y="3637473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000" dirty="0" smtClean="0">
                <a:solidFill>
                  <a:schemeClr val="accent4"/>
                </a:solidFill>
              </a:rPr>
              <a:t>Pamätník československej armády na Dukle</a:t>
            </a:r>
            <a:endParaRPr lang="sk-SK" sz="20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63" y="463653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061" y="1211882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736" y="1792679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92" y="323729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96" y="1114814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89" y="653277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09143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80" y="2092055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3" y="2423640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96" y="2950251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29" y="1818580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90" y="3295962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68" y="3581387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20" y="4040686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3" y="3289665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66" y="3731171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9" y="3755354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68" y="4814700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91" y="4649652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706" y="4704995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78" y="4643704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www.zdravivregionu.cz/str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361" y="1159217"/>
            <a:ext cx="1238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na bublina 4"/>
          <p:cNvSpPr/>
          <p:nvPr/>
        </p:nvSpPr>
        <p:spPr>
          <a:xfrm>
            <a:off x="3629092" y="1484784"/>
            <a:ext cx="2945854" cy="638579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Začína kropiť ?</a:t>
            </a:r>
            <a:endParaRPr lang="sk-SK" dirty="0"/>
          </a:p>
        </p:txBody>
      </p:sp>
      <p:sp>
        <p:nvSpPr>
          <p:cNvPr id="34" name="Oválna bublina 33"/>
          <p:cNvSpPr/>
          <p:nvPr/>
        </p:nvSpPr>
        <p:spPr>
          <a:xfrm>
            <a:off x="3086271" y="3642336"/>
            <a:ext cx="2945854" cy="638579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Vieme </a:t>
            </a:r>
            <a:r>
              <a:rPr lang="sk-SK" dirty="0" err="1" smtClean="0"/>
              <a:t>vobec</a:t>
            </a:r>
            <a:r>
              <a:rPr lang="sk-SK" dirty="0" smtClean="0"/>
              <a:t> kam ideme?</a:t>
            </a:r>
            <a:endParaRPr lang="sk-SK" dirty="0"/>
          </a:p>
        </p:txBody>
      </p:sp>
      <p:sp>
        <p:nvSpPr>
          <p:cNvPr id="35" name="Oválna bublina 34"/>
          <p:cNvSpPr/>
          <p:nvPr/>
        </p:nvSpPr>
        <p:spPr>
          <a:xfrm>
            <a:off x="2389312" y="1977814"/>
            <a:ext cx="2945854" cy="638579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Už som mala byť v Michalovciach.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594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mka\Desktop\DSC_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643438" cy="696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8032" y="5826968"/>
            <a:ext cx="8748464" cy="914400"/>
          </a:xfrm>
        </p:spPr>
        <p:txBody>
          <a:bodyPr/>
          <a:lstStyle/>
          <a:p>
            <a:pPr algn="ctr"/>
            <a:r>
              <a:rPr lang="sk-SK" sz="3200" dirty="0" smtClean="0">
                <a:solidFill>
                  <a:schemeClr val="accent4"/>
                </a:solidFill>
              </a:rPr>
              <a:t>Pamätník </a:t>
            </a:r>
            <a:r>
              <a:rPr lang="sk-SK" sz="3200" dirty="0" smtClean="0">
                <a:solidFill>
                  <a:srgbClr val="0070C0"/>
                </a:solidFill>
              </a:rPr>
              <a:t>československej armá</a:t>
            </a:r>
            <a:r>
              <a:rPr lang="sk-SK" sz="3200" dirty="0" smtClean="0">
                <a:solidFill>
                  <a:schemeClr val="accent4"/>
                </a:solidFill>
              </a:rPr>
              <a:t>dy na Dukle</a:t>
            </a:r>
            <a:endParaRPr lang="sk-SK" sz="32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C:\Users\Emka\Desktop\DSC_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7166"/>
            <a:ext cx="9144000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C:\Users\Emka\Desktop\DSC_0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3"/>
            <a:ext cx="9144000" cy="6000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971600" y="980728"/>
            <a:ext cx="7772400" cy="720080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>
              <a:buNone/>
            </a:pPr>
            <a:r>
              <a:rPr lang="sk-SK" sz="2000" dirty="0">
                <a:solidFill>
                  <a:srgbClr val="FFC000"/>
                </a:solidFill>
              </a:rPr>
              <a:t>3</a:t>
            </a:r>
            <a:r>
              <a:rPr lang="sk-SK" sz="2000" dirty="0" smtClean="0">
                <a:solidFill>
                  <a:srgbClr val="FFC000"/>
                </a:solidFill>
              </a:rPr>
              <a:t>. ETAPA: </a:t>
            </a:r>
            <a:r>
              <a:rPr lang="sk-SK" sz="2000" dirty="0" smtClean="0"/>
              <a:t>Vyšný Komárnik-------------------------------------------???</a:t>
            </a:r>
            <a:endParaRPr lang="sk-SK" sz="2000" dirty="0"/>
          </a:p>
        </p:txBody>
      </p:sp>
      <p:pic>
        <p:nvPicPr>
          <p:cNvPr id="2050" name="Picture 2" descr="http://zshradnanz.edupage.sk/files/Children-School-Bus-8417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2667553" cy="313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644" y="2716471"/>
            <a:ext cx="2450804" cy="1841152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6492421" y="1700808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000" dirty="0" smtClean="0">
                <a:solidFill>
                  <a:schemeClr val="accent4"/>
                </a:solidFill>
              </a:rPr>
              <a:t>Pamätník československej armády na Dukle</a:t>
            </a:r>
            <a:endParaRPr lang="sk-SK" sz="2000" dirty="0">
              <a:solidFill>
                <a:schemeClr val="accent4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869160"/>
            <a:ext cx="2466975" cy="1847850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246431" y="446905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accent4"/>
                </a:solidFill>
              </a:rPr>
              <a:t>bunkre</a:t>
            </a:r>
            <a:endParaRPr lang="sk-SK" sz="2000" dirty="0">
              <a:solidFill>
                <a:schemeClr val="accent4"/>
              </a:solidFill>
            </a:endParaRPr>
          </a:p>
        </p:txBody>
      </p:sp>
      <p:cxnSp>
        <p:nvCxnSpPr>
          <p:cNvPr id="11" name="Rovná spojnica 10"/>
          <p:cNvCxnSpPr/>
          <p:nvPr/>
        </p:nvCxnSpPr>
        <p:spPr>
          <a:xfrm flipH="1">
            <a:off x="2694703" y="4557623"/>
            <a:ext cx="3730697" cy="706164"/>
          </a:xfrm>
          <a:prstGeom prst="line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16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6" name="Picture 2" descr="C:\Users\Emka\Desktop\DSC_0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8643934" cy="576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Emka\Desktop\DSC_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8465339" cy="564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if-anime.org/im/gif/vehicules/autobus/autobus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7286">
            <a:off x="837929" y="2686642"/>
            <a:ext cx="7952382" cy="91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gjar-po.sk/%7Ecech/zvolensk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9" y="4843759"/>
            <a:ext cx="2136714" cy="191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oľný tvar 4"/>
          <p:cNvSpPr/>
          <p:nvPr/>
        </p:nvSpPr>
        <p:spPr>
          <a:xfrm>
            <a:off x="2238233" y="1050878"/>
            <a:ext cx="6132960" cy="4189862"/>
          </a:xfrm>
          <a:custGeom>
            <a:avLst/>
            <a:gdLst>
              <a:gd name="connsiteX0" fmla="*/ 0 w 6132960"/>
              <a:gd name="connsiteY0" fmla="*/ 4189862 h 4189862"/>
              <a:gd name="connsiteX1" fmla="*/ 1460310 w 6132960"/>
              <a:gd name="connsiteY1" fmla="*/ 3657600 h 4189862"/>
              <a:gd name="connsiteX2" fmla="*/ 3043451 w 6132960"/>
              <a:gd name="connsiteY2" fmla="*/ 3835021 h 4189862"/>
              <a:gd name="connsiteX3" fmla="*/ 2920621 w 6132960"/>
              <a:gd name="connsiteY3" fmla="*/ 3452883 h 4189862"/>
              <a:gd name="connsiteX4" fmla="*/ 3275463 w 6132960"/>
              <a:gd name="connsiteY4" fmla="*/ 3125337 h 4189862"/>
              <a:gd name="connsiteX5" fmla="*/ 3971498 w 6132960"/>
              <a:gd name="connsiteY5" fmla="*/ 3138985 h 4189862"/>
              <a:gd name="connsiteX6" fmla="*/ 4312692 w 6132960"/>
              <a:gd name="connsiteY6" fmla="*/ 2565779 h 4189862"/>
              <a:gd name="connsiteX7" fmla="*/ 4967785 w 6132960"/>
              <a:gd name="connsiteY7" fmla="*/ 1924334 h 4189862"/>
              <a:gd name="connsiteX8" fmla="*/ 4954137 w 6132960"/>
              <a:gd name="connsiteY8" fmla="*/ 1310185 h 4189862"/>
              <a:gd name="connsiteX9" fmla="*/ 6059606 w 6132960"/>
              <a:gd name="connsiteY9" fmla="*/ 641444 h 4189862"/>
              <a:gd name="connsiteX10" fmla="*/ 6032310 w 6132960"/>
              <a:gd name="connsiteY10" fmla="*/ 0 h 4189862"/>
              <a:gd name="connsiteX11" fmla="*/ 6032310 w 6132960"/>
              <a:gd name="connsiteY11" fmla="*/ 0 h 4189862"/>
              <a:gd name="connsiteX12" fmla="*/ 6032310 w 6132960"/>
              <a:gd name="connsiteY12" fmla="*/ 0 h 41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32960" h="4189862">
                <a:moveTo>
                  <a:pt x="0" y="4189862"/>
                </a:moveTo>
                <a:cubicBezTo>
                  <a:pt x="476534" y="3953301"/>
                  <a:pt x="953068" y="3716740"/>
                  <a:pt x="1460310" y="3657600"/>
                </a:cubicBezTo>
                <a:cubicBezTo>
                  <a:pt x="1967552" y="3598460"/>
                  <a:pt x="2800066" y="3869140"/>
                  <a:pt x="3043451" y="3835021"/>
                </a:cubicBezTo>
                <a:cubicBezTo>
                  <a:pt x="3286836" y="3800902"/>
                  <a:pt x="2881952" y="3571164"/>
                  <a:pt x="2920621" y="3452883"/>
                </a:cubicBezTo>
                <a:cubicBezTo>
                  <a:pt x="2959290" y="3334602"/>
                  <a:pt x="3100317" y="3177653"/>
                  <a:pt x="3275463" y="3125337"/>
                </a:cubicBezTo>
                <a:cubicBezTo>
                  <a:pt x="3450609" y="3073021"/>
                  <a:pt x="3798627" y="3232245"/>
                  <a:pt x="3971498" y="3138985"/>
                </a:cubicBezTo>
                <a:cubicBezTo>
                  <a:pt x="4144370" y="3045725"/>
                  <a:pt x="4146644" y="2768221"/>
                  <a:pt x="4312692" y="2565779"/>
                </a:cubicBezTo>
                <a:cubicBezTo>
                  <a:pt x="4478740" y="2363337"/>
                  <a:pt x="4860878" y="2133600"/>
                  <a:pt x="4967785" y="1924334"/>
                </a:cubicBezTo>
                <a:cubicBezTo>
                  <a:pt x="5074693" y="1715068"/>
                  <a:pt x="4772167" y="1524000"/>
                  <a:pt x="4954137" y="1310185"/>
                </a:cubicBezTo>
                <a:cubicBezTo>
                  <a:pt x="5136107" y="1096370"/>
                  <a:pt x="5879911" y="859808"/>
                  <a:pt x="6059606" y="641444"/>
                </a:cubicBezTo>
                <a:cubicBezTo>
                  <a:pt x="6239301" y="423080"/>
                  <a:pt x="6032310" y="0"/>
                  <a:pt x="6032310" y="0"/>
                </a:cubicBezTo>
                <a:lnTo>
                  <a:pt x="6032310" y="0"/>
                </a:lnTo>
                <a:lnTo>
                  <a:pt x="6032310" y="0"/>
                </a:ln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Symbol zákazu 5"/>
          <p:cNvSpPr/>
          <p:nvPr/>
        </p:nvSpPr>
        <p:spPr>
          <a:xfrm>
            <a:off x="3635896" y="4653136"/>
            <a:ext cx="288032" cy="288032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8" name="Symbol zákazu 7"/>
          <p:cNvSpPr/>
          <p:nvPr/>
        </p:nvSpPr>
        <p:spPr>
          <a:xfrm>
            <a:off x="5940152" y="4005064"/>
            <a:ext cx="288032" cy="288032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9" name="Symbol zákazu 8"/>
          <p:cNvSpPr/>
          <p:nvPr/>
        </p:nvSpPr>
        <p:spPr>
          <a:xfrm>
            <a:off x="6804248" y="3001793"/>
            <a:ext cx="288032" cy="288032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7" name="5-cípa hviezda 6">
            <a:hlinkClick r:id="rId4" action="ppaction://hlinksldjump"/>
          </p:cNvPr>
          <p:cNvSpPr/>
          <p:nvPr/>
        </p:nvSpPr>
        <p:spPr>
          <a:xfrm>
            <a:off x="8005123" y="651512"/>
            <a:ext cx="590710" cy="504056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7380312" y="205475"/>
            <a:ext cx="176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chemeClr val="accent2"/>
                </a:solidFill>
              </a:rPr>
              <a:t>SVIDNÍK</a:t>
            </a:r>
            <a:endParaRPr lang="sk-SK" sz="2800" dirty="0">
              <a:solidFill>
                <a:schemeClr val="accent2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7092280" y="3001793"/>
            <a:ext cx="103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accent2"/>
                </a:solidFill>
              </a:rPr>
              <a:t>Okrúhle</a:t>
            </a:r>
            <a:endParaRPr lang="sk-SK" dirty="0">
              <a:solidFill>
                <a:schemeClr val="accent2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4932040" y="367731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accent2"/>
                </a:solidFill>
              </a:rPr>
              <a:t>Giraltovce</a:t>
            </a:r>
            <a:endParaRPr lang="sk-SK" dirty="0">
              <a:solidFill>
                <a:schemeClr val="accent2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3781421" y="4872086"/>
            <a:ext cx="122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accent2"/>
                </a:solidFill>
              </a:rPr>
              <a:t>Kapušany</a:t>
            </a:r>
            <a:endParaRPr lang="sk-SK" dirty="0">
              <a:solidFill>
                <a:schemeClr val="accent2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104919" y="457183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accent2"/>
                </a:solidFill>
              </a:rPr>
              <a:t>PREŠOV</a:t>
            </a:r>
            <a:endParaRPr lang="sk-SK" dirty="0">
              <a:solidFill>
                <a:schemeClr val="accent2"/>
              </a:solidFill>
            </a:endParaRPr>
          </a:p>
        </p:txBody>
      </p:sp>
      <p:sp>
        <p:nvSpPr>
          <p:cNvPr id="16" name="BlokTextu 15"/>
          <p:cNvSpPr txBox="1"/>
          <p:nvPr/>
        </p:nvSpPr>
        <p:spPr>
          <a:xfrm rot="20935417">
            <a:off x="965259" y="703065"/>
            <a:ext cx="3790871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15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Tour</a:t>
            </a:r>
            <a:endParaRPr lang="sk-SK" sz="11500" dirty="0">
              <a:solidFill>
                <a:schemeClr val="accent4">
                  <a:lumMod val="60000"/>
                  <a:lumOff val="40000"/>
                </a:schemeClr>
              </a:solidFill>
              <a:latin typeface="Jokerman" panose="04090605060D06020702" pitchFamily="82" charset="0"/>
            </a:endParaRPr>
          </a:p>
        </p:txBody>
      </p:sp>
      <p:sp>
        <p:nvSpPr>
          <p:cNvPr id="15" name="Šípka nahor 14"/>
          <p:cNvSpPr/>
          <p:nvPr/>
        </p:nvSpPr>
        <p:spPr>
          <a:xfrm>
            <a:off x="5032995" y="62007"/>
            <a:ext cx="360040" cy="342657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Šípka nahor 17"/>
          <p:cNvSpPr/>
          <p:nvPr/>
        </p:nvSpPr>
        <p:spPr>
          <a:xfrm rot="5400000">
            <a:off x="8739773" y="3977752"/>
            <a:ext cx="360040" cy="342657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Šípka nahor 18"/>
          <p:cNvSpPr/>
          <p:nvPr/>
        </p:nvSpPr>
        <p:spPr>
          <a:xfrm rot="10800000">
            <a:off x="7020272" y="6470718"/>
            <a:ext cx="360040" cy="342657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" name="Obrázo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355" y="2906380"/>
            <a:ext cx="1047557" cy="696387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76609"/>
            <a:ext cx="564407" cy="375587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5253" y="4395933"/>
            <a:ext cx="562572" cy="374366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6599" y="6431445"/>
            <a:ext cx="593006" cy="3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0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7" grpId="0" animBg="1"/>
      <p:bldP spid="15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Emka\Desktop\DSC_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71802" cy="460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Emka\Desktop\DSC_0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214554"/>
            <a:ext cx="3095630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C:\Users\Emka\Desktop\DSC_0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0"/>
            <a:ext cx="3071802" cy="4607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97152"/>
            <a:ext cx="2133785" cy="191431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79512" y="442782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EA157A"/>
                </a:solidFill>
              </a:rPr>
              <a:t>PREŠOV</a:t>
            </a:r>
            <a:endParaRPr lang="sk-SK" dirty="0">
              <a:solidFill>
                <a:srgbClr val="EA157A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3473545"/>
            <a:ext cx="658425" cy="56088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323598" y="3003705"/>
            <a:ext cx="176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EA157A"/>
                </a:solidFill>
              </a:rPr>
              <a:t>SVIDNÍK</a:t>
            </a:r>
            <a:endParaRPr lang="sk-SK" sz="2800" dirty="0">
              <a:solidFill>
                <a:srgbClr val="EA157A"/>
              </a:solidFill>
            </a:endParaRPr>
          </a:p>
        </p:txBody>
      </p:sp>
      <p:pic>
        <p:nvPicPr>
          <p:cNvPr id="7" name="Picture 2" descr="http://www.gif-anime.org/im/gif/vehicules/autobus/autobus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607" flipH="1">
            <a:off x="1319978" y="4401032"/>
            <a:ext cx="748270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765269" y="1340768"/>
            <a:ext cx="7772400" cy="720080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>
              <a:buNone/>
            </a:pPr>
            <a:r>
              <a:rPr lang="sk-SK" sz="2000" dirty="0">
                <a:solidFill>
                  <a:srgbClr val="FFC000"/>
                </a:solidFill>
              </a:rPr>
              <a:t>4</a:t>
            </a:r>
            <a:r>
              <a:rPr lang="sk-SK" sz="2000" dirty="0" smtClean="0">
                <a:solidFill>
                  <a:srgbClr val="FFC000"/>
                </a:solidFill>
              </a:rPr>
              <a:t>. ETAPA: </a:t>
            </a:r>
            <a:r>
              <a:rPr lang="sk-SK" sz="2000" dirty="0" smtClean="0"/>
              <a:t>Svidník-------------------------------------------------------Prešov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28631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Emka\Desktop\12182388_900362536666181_111013270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57158" y="428604"/>
            <a:ext cx="7772400" cy="914400"/>
          </a:xfrm>
        </p:spPr>
        <p:txBody>
          <a:bodyPr/>
          <a:lstStyle/>
          <a:p>
            <a:pPr algn="ctr"/>
            <a:r>
              <a:rPr lang="sk-SK" sz="4800" b="1" dirty="0" smtClean="0">
                <a:solidFill>
                  <a:srgbClr val="FFFF00"/>
                </a:solidFill>
              </a:rPr>
              <a:t>ĎAKUJEME ZA POZORNOSŤ </a:t>
            </a:r>
            <a:r>
              <a:rPr lang="sk-SK" sz="4800" b="1" dirty="0" smtClean="0">
                <a:solidFill>
                  <a:srgbClr val="FFFF00"/>
                </a:solidFill>
                <a:sym typeface="Wingdings" pitchFamily="2" charset="2"/>
              </a:rPr>
              <a:t></a:t>
            </a:r>
            <a:endParaRPr lang="sk-SK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Vojenské historické múzeum Svidník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C000"/>
                </a:solidFill>
              </a:rPr>
              <a:t>1. ETAPA: </a:t>
            </a:r>
            <a:r>
              <a:rPr lang="sk-SK" dirty="0" smtClean="0"/>
              <a:t>Prešov ---------------------------------------------------------Svidník</a:t>
            </a:r>
            <a:endParaRPr lang="sk-SK" dirty="0"/>
          </a:p>
        </p:txBody>
      </p:sp>
      <p:pic>
        <p:nvPicPr>
          <p:cNvPr id="5124" name="Picture 4" descr="http://www.vhu.sk/data/att/1581_ob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363"/>
            <a:ext cx="5976664" cy="398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9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C:\Users\Emka\Desktop\DSC_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" y="1"/>
            <a:ext cx="91439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 descr="C:\Users\Emka\Desktop\DSC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Emka\Desktop\DSC_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714876" cy="314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Emka\Desktop\DSC_0017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715008" y="3214686"/>
            <a:ext cx="2428876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41168"/>
            <a:ext cx="2225824" cy="166936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276872"/>
            <a:ext cx="2933532" cy="1956643"/>
          </a:xfrm>
          <a:prstGeom prst="rect">
            <a:avLst/>
          </a:prstGeom>
        </p:spPr>
      </p:pic>
      <p:sp>
        <p:nvSpPr>
          <p:cNvPr id="4" name="Voľný tvar 3"/>
          <p:cNvSpPr/>
          <p:nvPr/>
        </p:nvSpPr>
        <p:spPr>
          <a:xfrm>
            <a:off x="1439311" y="3722514"/>
            <a:ext cx="6615116" cy="2364093"/>
          </a:xfrm>
          <a:custGeom>
            <a:avLst/>
            <a:gdLst>
              <a:gd name="connsiteX0" fmla="*/ 89238 w 6615116"/>
              <a:gd name="connsiteY0" fmla="*/ 1204328 h 2364093"/>
              <a:gd name="connsiteX1" fmla="*/ 253011 w 6615116"/>
              <a:gd name="connsiteY1" fmla="*/ 180746 h 2364093"/>
              <a:gd name="connsiteX2" fmla="*/ 2231937 w 6615116"/>
              <a:gd name="connsiteY2" fmla="*/ 180746 h 2364093"/>
              <a:gd name="connsiteX3" fmla="*/ 3009859 w 6615116"/>
              <a:gd name="connsiteY3" fmla="*/ 1995898 h 2364093"/>
              <a:gd name="connsiteX4" fmla="*/ 4811364 w 6615116"/>
              <a:gd name="connsiteY4" fmla="*/ 2337092 h 2364093"/>
              <a:gd name="connsiteX5" fmla="*/ 4975137 w 6615116"/>
              <a:gd name="connsiteY5" fmla="*/ 1572817 h 2364093"/>
              <a:gd name="connsiteX6" fmla="*/ 5930480 w 6615116"/>
              <a:gd name="connsiteY6" fmla="*/ 1900364 h 2364093"/>
              <a:gd name="connsiteX7" fmla="*/ 6612868 w 6615116"/>
              <a:gd name="connsiteY7" fmla="*/ 1463635 h 2364093"/>
              <a:gd name="connsiteX8" fmla="*/ 6148844 w 6615116"/>
              <a:gd name="connsiteY8" fmla="*/ 672065 h 2364093"/>
              <a:gd name="connsiteX9" fmla="*/ 6107901 w 6615116"/>
              <a:gd name="connsiteY9" fmla="*/ 576531 h 2364093"/>
              <a:gd name="connsiteX10" fmla="*/ 6107901 w 6615116"/>
              <a:gd name="connsiteY10" fmla="*/ 576531 h 236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15116" h="2364093">
                <a:moveTo>
                  <a:pt x="89238" y="1204328"/>
                </a:moveTo>
                <a:cubicBezTo>
                  <a:pt x="-7434" y="777835"/>
                  <a:pt x="-104106" y="351343"/>
                  <a:pt x="253011" y="180746"/>
                </a:cubicBezTo>
                <a:cubicBezTo>
                  <a:pt x="610128" y="10149"/>
                  <a:pt x="1772462" y="-121779"/>
                  <a:pt x="2231937" y="180746"/>
                </a:cubicBezTo>
                <a:cubicBezTo>
                  <a:pt x="2691412" y="483271"/>
                  <a:pt x="2579955" y="1636507"/>
                  <a:pt x="3009859" y="1995898"/>
                </a:cubicBezTo>
                <a:cubicBezTo>
                  <a:pt x="3439764" y="2355289"/>
                  <a:pt x="4483818" y="2407605"/>
                  <a:pt x="4811364" y="2337092"/>
                </a:cubicBezTo>
                <a:cubicBezTo>
                  <a:pt x="5138910" y="2266579"/>
                  <a:pt x="4788618" y="1645605"/>
                  <a:pt x="4975137" y="1572817"/>
                </a:cubicBezTo>
                <a:cubicBezTo>
                  <a:pt x="5161656" y="1500029"/>
                  <a:pt x="5657525" y="1918561"/>
                  <a:pt x="5930480" y="1900364"/>
                </a:cubicBezTo>
                <a:cubicBezTo>
                  <a:pt x="6203435" y="1882167"/>
                  <a:pt x="6576474" y="1668352"/>
                  <a:pt x="6612868" y="1463635"/>
                </a:cubicBezTo>
                <a:cubicBezTo>
                  <a:pt x="6649262" y="1258919"/>
                  <a:pt x="6233005" y="819916"/>
                  <a:pt x="6148844" y="672065"/>
                </a:cubicBezTo>
                <a:cubicBezTo>
                  <a:pt x="6064683" y="524214"/>
                  <a:pt x="6107901" y="576531"/>
                  <a:pt x="6107901" y="576531"/>
                </a:cubicBezTo>
                <a:lnTo>
                  <a:pt x="6107901" y="576531"/>
                </a:lnTo>
              </a:path>
            </a:pathLst>
          </a:custGeom>
          <a:ln w="38100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179512" y="4541058"/>
            <a:ext cx="1331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accent4"/>
                </a:solidFill>
              </a:rPr>
              <a:t>MÚZEUM</a:t>
            </a:r>
            <a:endParaRPr lang="sk-SK" sz="2000" dirty="0">
              <a:solidFill>
                <a:schemeClr val="accent4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063405" y="1916832"/>
            <a:ext cx="2843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accent4"/>
                </a:solidFill>
              </a:rPr>
              <a:t>PARK BOJOVEJ DRUŽBY</a:t>
            </a:r>
            <a:endParaRPr lang="sk-SK" sz="2000" dirty="0">
              <a:solidFill>
                <a:schemeClr val="accent4"/>
              </a:solidFill>
            </a:endParaRPr>
          </a:p>
        </p:txBody>
      </p:sp>
      <p:pic>
        <p:nvPicPr>
          <p:cNvPr id="6146" name="Picture 2" descr="http://di.ics.upjs.sk/informatika_na_zs_ss/studijny_material/grafika/corelphotopaint/ani_panacik/animaci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96422"/>
            <a:ext cx="10668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di.ics.upjs.sk/informatika_na_zs_ss/studijny_material/grafika/corelphotopaint/ani_panacik/animaci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82193" y="4455363"/>
            <a:ext cx="10668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di.ics.upjs.sk/informatika_na_zs_ss/studijny_material/grafika/corelphotopaint/ani_panacik/animaci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20" y="4854196"/>
            <a:ext cx="10668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0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mka\Desktop\DSC_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80728"/>
            <a:ext cx="8465403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145750"/>
            <a:ext cx="7772400" cy="914400"/>
          </a:xfrm>
        </p:spPr>
        <p:txBody>
          <a:bodyPr/>
          <a:lstStyle/>
          <a:p>
            <a:pPr algn="ctr"/>
            <a:r>
              <a:rPr lang="sk-SK" dirty="0" smtClean="0"/>
              <a:t>Park bojovej družby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mka\Desktop\DSC_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85794"/>
            <a:ext cx="8143868" cy="5429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335</TotalTime>
  <Words>125</Words>
  <Application>Microsoft Office PowerPoint</Application>
  <PresentationFormat>Prezentácia na obrazovke (4:3)</PresentationFormat>
  <Paragraphs>34</Paragraphs>
  <Slides>32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9" baseType="lpstr">
      <vt:lpstr>Consolas</vt:lpstr>
      <vt:lpstr>Corbel</vt:lpstr>
      <vt:lpstr>Jokerman</vt:lpstr>
      <vt:lpstr>Wingdings</vt:lpstr>
      <vt:lpstr>Wingdings 2</vt:lpstr>
      <vt:lpstr>Wingdings 3</vt:lpstr>
      <vt:lpstr>Metro</vt:lpstr>
      <vt:lpstr>EXKURZIA</vt:lpstr>
      <vt:lpstr>ŠTART </vt:lpstr>
      <vt:lpstr>Prezentácia programu PowerPoint</vt:lpstr>
      <vt:lpstr>Vojenské historické múzeum Svidník</vt:lpstr>
      <vt:lpstr>Prezentácia programu PowerPoint</vt:lpstr>
      <vt:lpstr>Prezentácia programu PowerPoint</vt:lpstr>
      <vt:lpstr>Prezentácia programu PowerPoint</vt:lpstr>
      <vt:lpstr>Park bojovej družby</vt:lpstr>
      <vt:lpstr>Prezentácia programu PowerPoint</vt:lpstr>
      <vt:lpstr>Prezentácia programu PowerPoint</vt:lpstr>
      <vt:lpstr>Prezentácia programu PowerPoint</vt:lpstr>
      <vt:lpstr>Prezentácia programu PowerPoint</vt:lpstr>
      <vt:lpstr>Pamätník Sovietskej/Červenej armády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Pamätník československej armády na Dukle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ĎAKUJEME ZA POZORNOSŤ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EXKURZIA DUKLA</dc:title>
  <dc:creator>Emka</dc:creator>
  <cp:lastModifiedBy>Novotny</cp:lastModifiedBy>
  <cp:revision>36</cp:revision>
  <dcterms:created xsi:type="dcterms:W3CDTF">2015-10-27T17:49:11Z</dcterms:created>
  <dcterms:modified xsi:type="dcterms:W3CDTF">2015-11-01T22:28:39Z</dcterms:modified>
</cp:coreProperties>
</file>