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8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3" autoAdjust="0"/>
    <p:restoredTop sz="92958" autoAdjust="0"/>
  </p:normalViewPr>
  <p:slideViewPr>
    <p:cSldViewPr>
      <p:cViewPr>
        <p:scale>
          <a:sx n="70" d="100"/>
          <a:sy n="70" d="100"/>
        </p:scale>
        <p:origin x="-94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43FD0-991C-4E59-8388-170F214AC02C}" type="datetimeFigureOut">
              <a:rPr lang="sk-SK" smtClean="0"/>
              <a:t>26. 1. 2014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94158-F822-4F21-9DA5-E23FC4255354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94158-F822-4F21-9DA5-E23FC4255354}" type="slidenum">
              <a:rPr lang="sk-SK" smtClean="0"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72EE-8ED4-48E8-8D60-AC60CB20C513}" type="datetimeFigureOut">
              <a:rPr lang="sk-SK" smtClean="0"/>
              <a:t>26. 1. 2014</a:t>
            </a:fld>
            <a:endParaRPr lang="sk-SK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0407-712B-40CE-82FF-EEF64F28313B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72EE-8ED4-48E8-8D60-AC60CB20C513}" type="datetimeFigureOut">
              <a:rPr lang="sk-SK" smtClean="0"/>
              <a:t>26. 1. 2014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0407-712B-40CE-82FF-EEF64F28313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72EE-8ED4-48E8-8D60-AC60CB20C513}" type="datetimeFigureOut">
              <a:rPr lang="sk-SK" smtClean="0"/>
              <a:t>26. 1. 2014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0407-712B-40CE-82FF-EEF64F28313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72EE-8ED4-48E8-8D60-AC60CB20C513}" type="datetimeFigureOut">
              <a:rPr lang="sk-SK" smtClean="0"/>
              <a:t>26. 1. 2014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0407-712B-40CE-82FF-EEF64F28313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72EE-8ED4-48E8-8D60-AC60CB20C513}" type="datetimeFigureOut">
              <a:rPr lang="sk-SK" smtClean="0"/>
              <a:t>26. 1. 2014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0407-712B-40CE-82FF-EEF64F28313B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72EE-8ED4-48E8-8D60-AC60CB20C513}" type="datetimeFigureOut">
              <a:rPr lang="sk-SK" smtClean="0"/>
              <a:t>26. 1. 2014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0407-712B-40CE-82FF-EEF64F28313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72EE-8ED4-48E8-8D60-AC60CB20C513}" type="datetimeFigureOut">
              <a:rPr lang="sk-SK" smtClean="0"/>
              <a:t>26. 1. 2014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0407-712B-40CE-82FF-EEF64F28313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72EE-8ED4-48E8-8D60-AC60CB20C513}" type="datetimeFigureOut">
              <a:rPr lang="sk-SK" smtClean="0"/>
              <a:t>26. 1. 2014</a:t>
            </a:fld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D0407-712B-40CE-82FF-EEF64F28313B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72EE-8ED4-48E8-8D60-AC60CB20C513}" type="datetimeFigureOut">
              <a:rPr lang="sk-SK" smtClean="0"/>
              <a:t>26. 1. 2014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0407-712B-40CE-82FF-EEF64F28313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72EE-8ED4-48E8-8D60-AC60CB20C513}" type="datetimeFigureOut">
              <a:rPr lang="sk-SK" smtClean="0"/>
              <a:t>26. 1. 2014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8BD0407-712B-40CE-82FF-EEF64F28313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F9C72EE-8ED4-48E8-8D60-AC60CB20C513}" type="datetimeFigureOut">
              <a:rPr lang="sk-SK" smtClean="0"/>
              <a:t>26. 1. 2014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0407-712B-40CE-82FF-EEF64F28313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F9C72EE-8ED4-48E8-8D60-AC60CB20C513}" type="datetimeFigureOut">
              <a:rPr lang="sk-SK" smtClean="0"/>
              <a:t>26. 1. 2014</a:t>
            </a:fld>
            <a:endParaRPr lang="sk-SK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8BD0407-712B-40CE-82FF-EEF64F28313B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volena.eu/media/img/gallery/img_1261486694.jpg" TargetMode="External"/><Relationship Id="rId13" Type="http://schemas.openxmlformats.org/officeDocument/2006/relationships/hyperlink" Target="http://nyogalleristny.files.wordpress.com/2012/04/soho.jpg" TargetMode="External"/><Relationship Id="rId18" Type="http://schemas.openxmlformats.org/officeDocument/2006/relationships/hyperlink" Target="http://www.skyscrapercenter.com/images/albums/userpics/10004/OneCanada_ViewFromWater_AW.jpg" TargetMode="External"/><Relationship Id="rId3" Type="http://schemas.openxmlformats.org/officeDocument/2006/relationships/hyperlink" Target="http://en.wikipedia.org/wiki/Cockney" TargetMode="External"/><Relationship Id="rId21" Type="http://schemas.openxmlformats.org/officeDocument/2006/relationships/hyperlink" Target="http://upload.wikimedia.org/wikipedia/commons/thumb/3/35/Aerial_photograph_of_Heathrow_Airport%2C_1955.jpg/220px-Aerial_photograph_of_Heathrow_Airport%2C_1955.jpg" TargetMode="External"/><Relationship Id="rId7" Type="http://schemas.openxmlformats.org/officeDocument/2006/relationships/hyperlink" Target="http://www.zemesveta.cz/data/pictures_items/uvodccV.jpg" TargetMode="External"/><Relationship Id="rId12" Type="http://schemas.openxmlformats.org/officeDocument/2006/relationships/hyperlink" Target="http://cdn.ltstatic.com/2009/November/GR043182_942long.jpg" TargetMode="External"/><Relationship Id="rId17" Type="http://schemas.openxmlformats.org/officeDocument/2006/relationships/hyperlink" Target="http://upload.wikimedia.org/wikipedia/commons/thumb/6/65/Canary.wharf.from.thames.arp.jpg/220px-Canary.wharf.from.thames.arp.jpg" TargetMode="External"/><Relationship Id="rId2" Type="http://schemas.openxmlformats.org/officeDocument/2006/relationships/hyperlink" Target="http://sk.wikipedia.org/wiki/Lond%C3%BDn" TargetMode="External"/><Relationship Id="rId16" Type="http://schemas.openxmlformats.org/officeDocument/2006/relationships/hyperlink" Target="http://upload.wikimedia.org/wikipedia/commons/thumb/b/b0/Geffrye_museum2.jpg/230px-Geffrye_museum2.jpg" TargetMode="External"/><Relationship Id="rId20" Type="http://schemas.openxmlformats.org/officeDocument/2006/relationships/hyperlink" Target="http://upload.wikimedia.org/wikipedia/commons/thumb/2/29/Heathrow_T5.jpg/230px-Heathrow_T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.wikipedia.org/wiki/Soho_(Lond%C3%BDn)" TargetMode="External"/><Relationship Id="rId11" Type="http://schemas.openxmlformats.org/officeDocument/2006/relationships/hyperlink" Target="http://www.travelstay.com/images/369920/4/image.jpg" TargetMode="External"/><Relationship Id="rId5" Type="http://schemas.openxmlformats.org/officeDocument/2006/relationships/hyperlink" Target="http://sk.wikipedia.org/wiki/30_St_Mary_Axe" TargetMode="External"/><Relationship Id="rId15" Type="http://schemas.openxmlformats.org/officeDocument/2006/relationships/hyperlink" Target="http://upload.wikimedia.org/wikipedia/commons/thumb/f/fb/Whitechapel_Street_Market.jpg/220px-Whitechapel_Street_Market.jpg" TargetMode="External"/><Relationship Id="rId23" Type="http://schemas.openxmlformats.org/officeDocument/2006/relationships/hyperlink" Target="http://www.tenisinfo.eu/img_art/img_1283/wimbledon_tmain.jpg" TargetMode="External"/><Relationship Id="rId10" Type="http://schemas.openxmlformats.org/officeDocument/2006/relationships/hyperlink" Target="http://upload.wikimedia.org/wikipedia/commons/thumb/c/ca/Swiss.re.arp.750pix.jpg/235px-Swiss.re.arp.750pix.jpg" TargetMode="External"/><Relationship Id="rId19" Type="http://schemas.openxmlformats.org/officeDocument/2006/relationships/hyperlink" Target="http://i.lidovky.cz/13/022/lnc460/MCT494fa6_BBC.JPG" TargetMode="External"/><Relationship Id="rId4" Type="http://schemas.openxmlformats.org/officeDocument/2006/relationships/hyperlink" Target="http://sk.wikipedia.org/wiki/Katedr%C3%A1la_sv%C3%A4t%C3%A9ho_Pavla_(Lond%C3%BDn)" TargetMode="External"/><Relationship Id="rId9" Type="http://schemas.openxmlformats.org/officeDocument/2006/relationships/hyperlink" Target="http://upload.wikimedia.org/wikipedia/commons/thumb/1/16/SwissReHQ.jpg/175px-SwissReHQ.jpg" TargetMode="External"/><Relationship Id="rId14" Type="http://schemas.openxmlformats.org/officeDocument/2006/relationships/hyperlink" Target="http://udalosti.noviny.sk/uploads/tx_media_files/thumbs/800x448/Trafalgarske_namestie_170054.jpg" TargetMode="External"/><Relationship Id="rId22" Type="http://schemas.openxmlformats.org/officeDocument/2006/relationships/hyperlink" Target="http://upload.wikimedia.org/wikipedia/commons/thumb/0/07/Giancarlo_Neri_table_and_chair.jpg/220px-Giancarlo_Neri_table_and_chair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6.xml"/><Relationship Id="rId7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316" name="AutoShape 4" descr="data:image/jpeg;base64,/9j/4AAQSkZJRgABAQAAAQABAAD/2wCEAAkGBxQSEhQUExQWFBQXFRUXFRgYFxgYFhQYFRgWFxUVGBcYHyggGBolHBcVITEhJSsrLi4uFyAzODMsNygtLisBCgoKDg0OGxAQGywkICQ0LywsLCwsLCwsLCwsLDAvLCwsLCwsLCwsLCwsLCwsLCwsLCwsLCwsLCwsLCwsLCwsLP/AABEIAMoA+gMBIgACEQEDEQH/xAAbAAACAwEBAQAAAAAAAAAAAAADBQECBAYAB//EAEcQAAEDAgMFBQYDBgIIBwEAAAEAAhEDIQQSMQUiQVFhE3GBkaEGFDKxwfAjUtEzQnKCkuFT8WJ0orKzwtLiNENEY3OEkyT/xAAZAQADAQEBAAAAAAAAAAAAAAAAAQIDBAX/xAAuEQACAgIBAwEHAwUBAAAAAAAAAQIRAxIhBDFBEyIyUWFxgfAjsdEzocHC4RT/2gAMAwEAAhEDEQA/AOmBU5Vkp4pF7WV1NmCQfKpLlnD1IJU2MOD1UiUNh6K5JRYUeK8oKs1qLAqQhlq1ZUKpQJU2UjG58IZrlaHYRyhuAd0CYjIXyrNC3s2eOJRG4JqdiMVOkCtLcMFqbRA0CvEJ2IyjDBW7Dkj5lMpNjRjdhp6KnuPMrcvJWMxtwTR1RRRA0AR4U5U7ECa1eJRcqzvcjYKILkNz+qpWchtS2KSCOeAguxnJXfSlBdhypGDfiCUBziVrbTPQIgoHi5MBblK9lKZe7N4mV7sGp2KjMGAIlMqjwpBRZNGlrkRr1ka5GY5FhRoDlYIIerZ0rHQRGY1ZWvR2PSsKNICmENhRAlY6Jyr0KZXgUtgo9C9CsFKNgoGQhuCMVUhGw9QAYvFFIVcqNhUDCuF7KvTCNgou0LzngID64Cx1KxKdhRpq4jks7qiAXqAwlFjJc+VLFIpxqvGoBoiwD6BBc+UMklSGosAgcoNVUIVUWBYvKpmUwvZQiwBNaUVjUTKqvqRwWW5WpdrQrSFlzEojG80bBqGF9ERlDmoYVftEnkDUu2mEQAITXK2ZTuPULmUyhhytnT3DUsHKwqIKkBGwUG7VQHqgKmUtgoLmUgoUr2dLYdBlRzoVcxQyBxKW4akVK/JZnuJWkgIbiqUw1MpplR2Y4lHKpUsCeQnmbdOKfqC1BPqBo9OaE2u9xs0R/E2YtFpnQg3hHpMBBcZ7jw4acTrbmie8AaNH1KweWUn7JsoRivaMtN86gtPW093NGDV7EMY8SRmjhxk/RZ6VVxG83KeUg+NlePK3w+5M8aXKNBKG6ovBhPBT2B6LXdGeoJ1VCdXK0HDFR7r1T3QasymqVXMtowo5r3uo5p+ohasnMqkLAcYF730Lnpm1I3kwrApXXxttSLtuP4gi++BLmx0qGQep7RLfe173tFMXAzFVT2qV+9qPe0Uw4G3br3vCU+8qPeAnQDb3oKrsWO9Ku2Xu1T1ENRjFBxXX5JX2oXu1CKAae9L3vaV9qFHap0A197Ue9lLO2U9ulQDP3hR26W9uoGIRQDPtl4uJiD3ylnbLThXau5AnhBgT9D5+WeTiJcFbNleoCY5fNAJCwdsvdsqSpUJ8jBlQAz9kKXtObMH7v5Y0tz9fNLxVR2tDw2S4QSBB59OOvoonxyXD4Gjtuq92ywPqRPT6KtPESFdrsTq6sYdsvdslza5K86ulsqsejuhh2yjtl7DYQPbvFw3uGYTA5t6yjN2NTgXf/XV/6lhPqYxdUaRw2rs45mMBsCJ5cT3c1FXHBszNomxtOkpMcQQ+Xh4MwQ1tRoa0i5g5ZMAkCYstOJmKYJe6o4bzTmzDkN5pkEGNeBXZtyZaI24rE5qRcJAJAB6zfygrUyuSMwBI5i+ugslOKru7OnTcMhEuLXkAidNY5lF2XUzEUpvUORxEODGC5c6J6DUcFl6jts19NUkbnY0CJkTpY3+7ealuMkwA7yWfGYanSqvEE5chB3QZe2dMoAbqIjirBwaXuIFSQ0uYd9wD3ahoMRYA6a6cFXq8EekHq40Nsfm0/I2RBiOPCJN224XuktB1NznRSqZgHAt3GBpHGS06XERJW7AbNfAJa6cszIDJbOoiY1juRLJXcccaZpdjmiZMev3yVjjWxY5pMQLm9xYKuFwbXOFR7paXCfw2706gP4QOMc4QMacPmyU31KfME2PDKY4GdeiSyW6oHjSRsOItMOAiZIIHmVWni50B8QQPPRRgsK5jJDGwWnNNQ7xBc3SLCBMie6yzDazBaqGnIbNgttNwHhhg8c0JLK32VjeJLuM6LpaSZBE2IjQA8VnbjJ0BsCfAXKyux5cC6nLTlJIAcL3u1xDJMD0Gq0YKk4N3nwajj8OR2Uw4EvBNgcuoJ1FklNq2w9OL4RopPLhmynLz4RxM8gi4hrg/KGnT/O6xYXDv7NzSGwSCWMLc2VshxEGAS4t4iwPMTpLKxc1zbh1mhziZMCYymBcaqZZXtwVHFGilOrJiwvFzojbSHYxLgREzpHTVDpl8B0OBkF7QXNJ0BAaRmBgc+J6RFWu2o2qym03eSHVGkOGcQQc1zEzobGEerJv5A8UUgdLEFwzAGD0PerscSeH9oBnui6w4ymabRmc8OAMlgfNxroYESCLd/Ba6m0WMa3MwB8AODi6nvSLA5emhjTireR+CVjQd1N44W4mbC8QZ49y30gOydGUnKAY1kuGp7nHwPeuYGPaSC54a2cwbmzEXsCbgx3eS6Z9drsOSC67WEEZZglkZc1teayyylwXCETLUp6FpkEu4HdA0kidVWm3MbOAFtQQTPEDisuH2mKe4TDeBcBmmTM9mA0CSeR581GDxmGOWmW1HVXAMBBDQ7NEi5EXJv66I3mP04m0U3ZyzkYuIJ4yAVpoAFrm70hzTa35tINzYWSnG02NktFWk4H96qMoJMQcm9wOnFaNjXY8Zi6S0HK55EXu3OBBN/JTKTauwUEvAepQcC8NBLWC5dIMd/EqmEAJcHOyRpIs7WbyAOHmtVXCUpJJcXNgkl7w4TvQcrgJhJdubL7Z4OZu6Axp7QEloGbeDiSId2g7glHJs+9fYpwpG2qy29IEi8czH1Qq2JLGhxafiy6E3MHz1P8pVhhaTqbWvh8QM2dxJMWnePI9LKW02AbhY0yHNAyicodex+k/RKSXcbQ92a6KbfXxzW0TBj7Du++CV4SocgmZjiTyd1C1ir9/ZXHk5k2aJcHzg7Q7RxBIIa5wYJkNAa4+chYsbjnscXBzhDeZ48NUiZijT019BqNFfDVXVXhriXSCIGuhI717mqijgtyZ1FPHZqTCYc6bzExIvLuuZedjBlgFvx2iLsyAXjW8oJa2mAwOBDWgExBdA3jHDeJVapkFsiSLRPxTI+V+hK44wW+/3OpyeuoF2NIdM3+7a6LLVfmeb7xAdNpmYN/vRB2nAzgAwHs1G83M15tMmNO9K87pmT0K7lTVnHyPm1qgP7V2pklxMkiCTOp6phR9oajWim57i2DfMPARy1XJGqeJJWqlhzVLTo38Np6SCCROsZfUJOCfdDTa8nZ4D2gdGUOeBe0si4vaVh2viZAfm4CSD8V40IN9FytLM0i4BGhLgPmjCm+N6csiYIdHKwKSxJO0NzbVHSYbEseCDUe1sWEybaNm0i/oq0aeHDyJh07s6GeBvbQhK6ezWNpdo6od4thkQ6JfN7w45BEgWOi2bBf8Aj0w1ucF379Np0u3ei1wLz5KJKotrwUmrSHuG27RpN3KoBIYN2mWkBrcoMmZIEa6kXXqu1KJaXGs5zi3SOMAfD3D7skVTFVajd3DN1NyyGcgcsgAwi7YwRpvyhtExEkixMAmwjjPE28VCwq/mW8lLgFtLaTSR2UgAiSTZ3EjKBpJ4zoFbB7beypTdO62o1xaDu2IJtygKcO+jTaXVcPTqQNGFzb8NJK27Ip0q9N7zhqbIIygl5LpLRwImJ5FNxrhr9v5EpXzZer7Tte9xIu48LdLyYCxYrabXVmPLSQGEQXG85gCCNf7J3U2bRYGn3dhzNbOVxbE3i88QhYjaGFZ+G2hVcWxmAgtaHQRmdcgXtbmo1S7Rf9v5KU/mhXX9oX5cjN0EmLmYMzJ43kqMTtY125KrHP3xUm+gzZhI0BzBdGzAUqoINMsaBLQHwAJFgQ2QLkz1S4UcIHOY9lWmRF3EOB0uN6ePLgiox8Btt5EdHD1HfBTe602a7Qan19F2mHwNQYNwDHB5pHmCS1zSJGswBAAuL6rkm7VbTqf/AMrSx5JaH5oMOIHGInquz9ma9Wp2jalUuexzmuJcDY2gEaDdPz7s81pJ+CovmjjsZgazXEFr3X1gk3vxFlQYWsIOQ68hPiD1HFfRdn4RtORUex7je5Icc3OSTFiPAoOOrU6T4LmBpAygguMyQbtAEacLX52z/wDR4SK0Yr9ocFVe6nXpOLW1WAvGctDagDbfzA+bXIHs/h62WpncSS5rQQ4fuipME6ajy4LosLi6VUGmHNLXZWizobUJJp8rF0/1arLj9ntphzmuyZZc6DwAEgz/AAzp0Ub8asdHqLXBrg7e3nwQRYaCY42C5yjtAB7W9q9lzmzU8zMpBhoa0FxJmPPuSBm3KrHlzgBmIJBZpzIkdEfBYOrXcHtmKhIabNzloJc1rQRplNui3jgUbc2Q8l1qdhhqgJp5HNa0gvMMgEEjKYNwRB/qPJaTgw68GBYEUuURAa4W8kh2PWq7v4b8rWZXOzMiwI4GTztey6wObTpufeIDr5vyiwkrnzLV0jSEr5AUzFnGXQ2bBpO6++W5C0Sevr+iytxzHl2hALG3AIuzhc2uiOZTn4Wf0t/6Vg075NEz4aE39msIH1RmMBsGQbgkhojz+Sw18E9ga5ws4TN7C0Ty1Ca+yd6pba4EyJjK4EG/WF7Gaf6baOPHH20mOKtNocGufUk5D+5G9c8OBB8kKk5ji0TVElo1YIzdgLwOHbR/I5NhgjUflYGHdBlwJsJFojQZrDmj4zY1WiA78Mibwwg2MTGbS0z15aeesnB1tKzjfaGi1lUhr5a6DJJJlhcyDA4QloYMs5m6wfi5TpEp17QDcoT/AIQm2YzJEX4fqljNo7uS2UTu5ddNY46xOl16eB3BHDm4m0UpUAby2Oe+Ae4lq1va5jJJDRmEE5+AdzHVGwbXQHMYwAibCDdexuHqVAAYH1WzRjtyEZst/AU/Mn6I1PAVBeKc9Rp5tRKVWoALN9Vftnng1FCsq2pVz9nLAcskEG99QcvVNNjUqwrNLy3KMxMC/wAJiLc4SRtJ/a9p0iOAmP0T/YDnGoZhoDHGR4fSVjn4xS+jNMXM0YX4ermJBp8YJG9ANhMKGGrUBdnZBc6JF7Ejkr7RDu0qAERmcNNbniseEpPaImTJMkSbmdVUOYpkz4bRsoYatPx04/hP6JhSrmkczjTghwsHSLEjhPBLWvqcx5KK4qkWflvOgPzCMmNSXI8c2mb6uKLnZs7IIbaDyE+snxQK9DPIJa4E6Xi2kwLrNg8TUYMpe2cx+KJNgbaaStTa9Q3GU35D74pLHGhvJKy5xDqLRBaATAA8+nAE+CQ7Q2kDyc4S3MBaOIBkzr4SmO0qb6rQDAgyC2xFiNR0JSnalF7HufAAcRLbxYQl6SGsjM/vuT4deYAHgTqnHsvt6oKuUuMP1kk71y0w4wL2JtYnkufc5jtQWnzH6o+yabRWpl29TDhmym8dNDrCmUFrRalzZ2vtTtTFUcr2PBpuGVwytMPuZsJuASO4pBS9qMSL5x4gHvT7DY3IDRrjOHAjNMsqs3cp1kkiDcyMnOAlGK9nGvq/hOc0O0YW5ogRAdIm4PBYY4quUa5LjLhjT2X9oa2Iqmk5wE03lrgycrmwQ49LZe9wW72x2tlYKrCcz91wizCCSS6OJAEDqeSvgNnDChtOmw9qezLpLS9xkwCRugTJAtHVc9i3PfiqmHqEZcQGtaBlIpvBmlGW2bOMpv8AvSbBZRUJTtdkNtqPPcW43adTFwHtJDQYIZJvvOiIj4fQrdTxlSjTo06e66ga7nOBY65cQ4i5sGvAniXHWJTH2Tw7qTcSyoCH06lNp0BEh45SRBEdHW1u6exj2MDi12aLOAd32cjLlSeqXC/j/o8cXWz7sU4Lb3ZnDsqSBTp1zVkFv4n4hFMAxvWYP50DZvtM59Vrq12jM4jWSKbg1rRpclo+qcO2HSeIytEh0wXNkO+L4TxIB084VaWxcLEVA7OS4ufmfNyMvQ69Vl6mPng01Zy2N2vUq1HPMDUhrQIAE20k+KwnaNY3j5/quy2hsrDUWE5Ykbpcc0+emt+9IOwof4g8wunFkTXCM8iD08L2uGJqOaM4JA+EnKGiBa+82fGO9VsCk2nimtaSQ5oEkEH9ownUD8vqqVcUajGl5b2ggABt4lxgxoIcT4K+x4biqMHNmL2kRFnA8+o80SxtQl9wU05L7HWbOx4ovDnEDMyn3S1zoEAjXnwMStu0duUgxzQ8GS6B2hcN4yTM2EuPgNElxbGWzBzTk/KCfhJB14TMdCh5GSY7TiLCI3q2nW4H8jea4eKOlwt2JNvvLBhzEjI8RfQO5+MoeEwTau8yqYB+EtaSBxHdYQr+2jcpotiMrXeOYMKQYbEuY4OaYIn1svW6WX6a/PJ5/UR9tncNojSy8aHRZsBWc+k1x3iRrHXojteRqHR3LrOMIKY6Kew7lip7Ypl2VwNN3J1gfHRMAe48uKQwRpAJnseBnOm7H9X2Fgd92KZ7Dbu1CY05zwPlquTrHWF/nk6OmV5EL8YJqP0+K3kPqHILQPuVq2g2KzwBqGHzBbw/g9EENPT1V9M7xR+hOdVkZZoCktQnUu75LwpnpHhdbmJFbCsd8bA7vHQDw0VsBh6dIENEAmfQcVYMPNSehQOwFbbDWEh1N4AOpENtxkSPMjXwQMRj6VQX3eV8wd4iCPVa3td4fcpZW2U2cwEGZtIB4wRxCWo00DrYakfhax/c4tPkXA+ixVmhsxREh0C0mRrG7NreaZ4itm3ajHBoIkMy8BaCRbyKE6sSfw2uDAIGY7021tHpzUM0Rnx2IqVAz8EkhsElpGnU6K2ysVXbVZmG7nbm3mGACNINuatVpuPEt7o+YAWSrhXTerU9T/zKdOCtuTsMRtFmcPe3Nuwd0QHDO4OieZ8571ze1KzXuNVrg17ahLGl4c74wQ5pbpaDHCNUv9wiRmN9d0co5rzdjW+I+SyhiUXwaSm2uTpsf7XMqB5NMtc4MBcDObJvSRwu5wA5ReyVu2oCWw82azk68Am5uDKTV8LUZcH77lnFVw1APO0HqJCI4Yx7A8jZ1dLbDviBBt1bOnOy6fZu0Gv7PNZ2vAgy2naehK+Z0sQ2+rZtzHDTkbLdR2lUZ8D7AAbruQiYOnDSPqs8vTqS4LhmS7n0H2lxDTSAzt0f4QaAg34Zr6fEFweLrNa94k2c4aciRzQ6mPJAa5zovZwm7ssknWN0Tc6BDdiBN8hPEw4z45k8WDRUTPKmxLUsSmPs+8e80f8A5G+tvqsDIFytmya/49G3/m0/V4C2ycwaFH3kz6Fibvf/AAiP6QPqrhg7Qfy8+eIJ++izV6v4ve08HcDSA5fmRDW4jUCRbTdqkan/AE/VeK1wekjmPb/9qzucPIU1yq6z28BL6fH9rytHZcu5cmQvW6X+jE83qP6jN2ztpOpEEElondmAZXXYHaDKubLEgxqJO6DIGsSSPBcI4WHjP9lAXSpGEo2d3isIyqMrg0nhe4nkj4XDhjGtGjRGsrhcNiC23D1T7A7aIEE5h6jx4+Pmr7kOLR0LWX4fVNMCSxhEE5m5tSbusAeQ89Uk2fim1HNj8wnmJIFwU/ZiCwZYBGTLwMQ3NPTVed18nqonZ0ceWxRj62Z1OqBGduVzXWLcsOaZ4/tQFR4vA5xrH1hRia04ZmYb7KbDyvUNNlz0IKrSccwzWzDNfq3MD3XHmq6XJrBp+LF1GO5qvJZhjmO/T9Fdpnlx6/ReIs3S4cfLXSOSHiHNYHkxGURMauLR8iV1vIqtfnNHMsbumHE8vT/JVJ8PT6rI6oA4tj4YknKLuvy6oztYmN0GL/lnlx+vgqTRLi0XDvu5/wA1Vxn/AC/sqZufyd9VUtHTxj9VRJLmhCLV59tPnH0VRU+7pSLiUcEPJJRnO6eaqD4peB+SDTV2hQ774/JDc/7+ys0uTRvgpim20S59JMKr54R4yszk2hJi6thgUF2DPBNC1S1vRS7Rapikh7eJUGq5NMZSNpEWkTaQdCOix9mmnaIkqYrHdoi4Z5Dmx+ZpHOzhHqFBiXa6foV6nqy3EeO8mwXc+g1sUO0YSRdoM99TD/oUfD4gPYwggwwaajd/7lxtVpzN10/N1J+itRqOaRBN+ZP/ALY+pXnPplXc71m5Gnt04zTdEgOfNrfuQDwi3HmuVrQ42DW2GkRcdE32lLqLiY3QydZ3nRCRsdEyAQRx+YPArs6aOuPX4HLn5nYSpSho529RKAnNaiOzOvwkjTholeSRPWPqtIO0TONMGpa4gyLKWssTygd8z+imm2ZPACf9prfm4KiDo/ZCoXVSD+VpnTStQsPlHVdxUxAIItnLHmYGsETrNlwPsk8dsRcyKdu7EYczblC7HE4ZxfSIgtDHTvNBi2jdSL8AvL6vnJy/yju6f3OD2xqwrYcbulNmYHUwSAevwE3/AMk+zHy2lDpNgYbf4KcgjjrqBxTH2OB7AzABZT48qlUGQNBceZ5JHsmvD8O3NDXPE8hFCjF9Rrz4oxcSyL6/sOatRf0/cJ7WNytpASAXOm+t5PddaNq4NrnVnOsBSIa0aS0tdw4yPJU9tKvwNMEhzgDadGGQBH5oTrbGHIpVo0yVDMyDaw85SWRqMPnf7lapuX2OZ2dimFzznJHZ0ySAR8DIcdOBi6a4TaDa7qrmk/CbXBmAAY6wb9FzWCaaedrmkTQc3Ti4jj4FavZkOa4tIO8w+nBdk37N/A5oxV/UZk/d/qoBjT5IL8fSGtQec/JZam0afAk9zf1XccNDMVD181V8HmfP6JPU2u3g0nvy/wB0F21nxZoA6kkT5RMKWUkN3Mj7J+ZVc5+8v1Sd21X8wPBediKuWXOjS0jMZ6aoGOhW6jzE+UqH4po4jzlc46sTqfX+69RBcQG3J00A8zAHilqOx8/FU/zDz+gWR+LZznwP1S4Uncj9+KkYV3GBzugRrONbwB9P1Ue/9PM/2Q2YcWF5HSZuUR2HYBf0+4S4Y7oHUxrnctI4nu4ogI/xGDwf/wBKz+8M/KT5DzIKn3pn+H/tf2RwhN2Ypub6t633RZVBENknU8Oo68p+7rwifDn0PRVBsLceqksaPqX8L8tCs78de2g0Pi0/8oV8O0OlruIMXAuNLnTRZcZhTTLQeLGO0j4mgm3fI8FCSujWVpWbBjGmnUadS1ob3glTsrDtqVsOzLmkta9p0MuJPhfyCVhMNivHbUp/xqEf/o2U5RqLoSlbVnRN9nquaA0mnJh0tktJ3TbjASLH02NNSkABlrOhxNwGy2I46Fd3Txb+2pMYJpRSDjvGN2vmvMasp/1d0cLtmg44isZt2tSO4OMeEQFy9POUpNSN80UlaMlFwDHskbxYZi4y5oA78yvhKmR2VsODy1rpAIIzA8VVuCPMcPX9Fs2bgR2tKTI7Rk+D2+i65OKTOeN2MvZFmXEktAuHjLqWgVaUz4cY4LqH4OpUrUHNaXNaCHEcLsMRqZE+Sw4XDCkQWiS/Ew7/AEWCu/NAAkmGJvhMWW1MmrQwl1rtIyuM8wWm3ULyM83KeyO/HGo0LPY2m7sgXtIaabMrpF4rVP8AsPikGAwjXvpNeSWuNVvWTh2ADThoO4LoNl4r8OmGO+Esa5t95jYZY888mOISraNHs2UXtBzMr1p5mHuAJ6BrGgHkFrjf6kvF/wAMifur5HN43EOcKbn3JZTnrutj0hfQKOPZXp1X0bN7N0tOtnETHCRdIgyllBLGfs2gh02aBkgOEZTAt3ahYsRRqUml9FzjRc0zffaOIflMEDiRpxDePVkweok14MIZtG0wu2Hk1qlzZwB+HXTgByVthkdpJPB3E/lKSivmJOsubbiepRaRMWF3Oc0TYCMuhP8AF6J+n7Oob+1YvYCYsidkTCqyuDf0MQfGFrploiTFheQJ8/ouy+Tl8APdzxWnZuFDqzBO9NrybAnrFuas98aCB3iPMrV7JOnFOdE/hu8JLBIMn7lZ5p6wbReOLc0hbhaNNzmtz6kDukgaWnuVhRaCYA4RP7wvcX0WrZWCz40aQKr325UzmgebfXklrwadR1ObNeW98EgJRyKUqB42lZvAaNMvkfog4qtDTEzbgI9VU1T07wFmrunirsjUp7y/8zvAkfJWZi3DUk99/mgQpASAY08WDOvp1t3L1Wtbw5LHSMSrPfIHj+v1KLGDCuoAVsqCTOAZ5FQAUUuszmJnzMKQ4ZSIvI4nkf1QWbNn0s9Sm06F7Qe4uA+qY+1FGQx0yd8eDezcB0/ayluy8aKTpM/DAjUGQQfRbMftNr2Oyl0h+YZgNHSC3U8I8lzyUvUT8HQnHRoWYXCZxMwMwaTMBs3BJ4CzvJMsJgmMex+YQHNdOYxaHRBYCXdByWfYz5ZWpnR7WweAc1wg+RKpg8A576lON5jXRrZ7ajG/UhaOXdMzS7NHY4DAk1mVDZrQHA2MkdpHHlUPkkW38MGVXvc45XPJaGgQRrlzXg66hbNjbQc5t5nIXRwEA/OJ8VO0cSyo1zHtcdRYzlI17oKiEIqTfkc5S1ObNQTALo4TbnyN/RMthYPPVpSbOqFo0s5jWv8AI/RKqlAtdDoOnGAROvOF0vs42WUcoJ/HeH8RfDuk9xgG/E9yM71g6/OB4qcjpqFGHhgzRnqPMj94vqOIPjVlaH5fxHNFzIJtfK2NOmngi0d8vL8ohwIMkEDebF+eUHvQ9oUclOq4T8NU5ZsLCTA4Etf/AFrxbuVHoVSFGxabW4dlQjegm3HMSQPUeapt+mGtpmCA6vvHgA8Q/wAyXea0bDDHYZpkkZQ2M1mODjzNtWHwWzaeGz08paMp7R06ibkeAkf0jkt90svPxZGrcDkdm5Cym5w3mteDc/DTbnIPDQrfSwjXXpPLCYLWh0TGhgO74PzulOyHQGcycTbnGHYY9SjUa4aLCekXB599l6+OfNP85Z52SHlHtobFneYQ2paW/A1x7phjj0OU/wCjF0jCWOhwLXNJmRcHqD4LpMBtbPu1CZJ3KkX1/fGnDXTnzV9oYNlQAPBmwY9rYI5ATEtj9087EXK0cbM1KjkBTBbTHPNPmBr4IrnkaSDl6jlyKLisE+i4Zrt3g1wnK6QedwbzBv4XXq9GQSL2i3go7M0XITHB2VpnWo5vUnKz78VNDDnsMRUk5mmiB1zucD8gpq0y4U2CSTVdHUuDLDyTrB4R4w2KZlJdmeAIJJ3RlgcZtCwnk1il8/8AJvGFtv8AOxi9mWntbn4aVVzT1cWBxn+ZJcW38V3Hek9Sbn1K63YuyH06pcW7hoG/J27LT5E+C52vTzPcev6BGGSlkk18ELKqgkVLf3efHrP36LEWlP21GWcWcTOmpDo/3mnwS3sY1WuJ3dmeZVRi7NWbSWvs1Iat6MLM7aSJ2aOApyp0KwLaSt2aKGhWyIEJwFYUnHgfIptTO94H6IwWTmb6iQYd8/CUQ4Zwa4kQPDgU1dqsuOO6e5Tux6oDg2Q5sO4/NdNszD58U+rwc0gjjmzUnCecwR4LksF8Q7x812uxDvP/AISfGNVz9TxFs3w8tGHD7Lq7pzj4wR/ASC5uvUeRQ69aKj2kgDO68dTf1TmiwECQDdcvtv8A8RU/iPzU9NNzm0x9RBRiqBbScXa3c02Mi45QOC6H2NrsbTbzfiCwdHOp24zoDfqktBoIbIlMPZ1ohtv/AFzf+EVv1cbx0Y9PL2zqMW8FjiL71GZHOq79Viq4gnKI+PCBxudTQrO001aFrwYmm6b6eleqB8h5LLXt2P8AqbP+BiF5EUk2j0JMSezdY+74kflqYUj+auQ7XoAuww4JoUzpZ40sfi/RcR7M/sMb/wDU/wCOV3ND9kwcJd83q+qVTf1/1RnhdpfT/J8+2JUOamxwJa57gCPzGkabo8KjSseExZ3c1nQIPB391t2f8eH/ANZqf7tFIsP+zPgvWxpNv88s4sjpL8+A4LA69w7iOdv8kz2RtANb2dQgsvBJktng4H93l3+SNh3GHjH1CBi3XPeVrF+DKSs6vG02taTummYzAgEESIJMiRxBnMOEyuerESY/UwCPMLFTrujLmdlnSTF9bIdD4j3FE+QhwdX7PYqKmUAXDom/L8vcujdVeBvEASAIabanVxjl6+PM7BMYhsWs/wCS0e2jzkpCTBLyRwJGWCR4nzK8rNDbMo/E9LFKsdjwVZDgKrcxaY32N1toAea4oU7uB63niHBYWG58PqtdHQ93/MF1YsPpJ89znnk3a4CGkY+K0j5i/wB8lWq2IvNtfEotTQeHzagVOHd9StMPvE5vdKyvLytC6zjKqZUKUCLAq0qoUSgZ/9k="/>
          <p:cNvSpPr>
            <a:spLocks noGrp="1" noChangeAspect="1" noChangeArrowheads="1"/>
          </p:cNvSpPr>
          <p:nvPr>
            <p:ph type="pic" idx="1"/>
          </p:nvPr>
        </p:nvSpPr>
        <p:spPr bwMode="auto">
          <a:xfrm>
            <a:off x="971600" y="1916832"/>
            <a:ext cx="4114800" cy="411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318" name="AutoShape 6" descr="data:image/jpeg;base64,/9j/4AAQSkZJRgABAQAAAQABAAD/2wCEAAkGBxQSEhQUExQWFBQXFRUXFRgYFxgYFhQYFRgWFxUVGBcYHyggGBolHBcVITEhJSsrLi4uFyAzODMsNygtLisBCgoKDg0OGxAQGywkICQ0LywsLCwsLCwsLCwsLDAvLCwsLCwsLCwsLCwsLCwsLCwsLCwsLCwsLCwsLCwsLCwsLP/AABEIAMoA+gMBIgACEQEDEQH/xAAbAAACAwEBAQAAAAAAAAAAAAADBQECBAYAB//EAEcQAAEDAgMFBQYDBgIIBwEAAAEAAhEDIQQSMQUiQVFhE3GBkaEGFDKxwfAjUtEzQnKCkuFT8WJ0orKzwtLiNENEY3OEkyT/xAAZAQADAQEBAAAAAAAAAAAAAAAAAQIDBAX/xAAuEQACAgIBAwEHAwUBAAAAAAAAAQIRAxIhBDFBEyIyUWFxgfAjsdEzocHC4RT/2gAMAwEAAhEDEQA/AOmBU5Vkp4pF7WV1NmCQfKpLlnD1IJU2MOD1UiUNh6K5JRYUeK8oKs1qLAqQhlq1ZUKpQJU2UjG58IZrlaHYRyhuAd0CYjIXyrNC3s2eOJRG4JqdiMVOkCtLcMFqbRA0CvEJ2IyjDBW7Dkj5lMpNjRjdhp6KnuPMrcvJWMxtwTR1RRRA0AR4U5U7ECa1eJRcqzvcjYKILkNz+qpWchtS2KSCOeAguxnJXfSlBdhypGDfiCUBziVrbTPQIgoHi5MBblK9lKZe7N4mV7sGp2KjMGAIlMqjwpBRZNGlrkRr1ka5GY5FhRoDlYIIerZ0rHQRGY1ZWvR2PSsKNICmENhRAlY6Jyr0KZXgUtgo9C9CsFKNgoGQhuCMVUhGw9QAYvFFIVcqNhUDCuF7KvTCNgou0LzngID64Cx1KxKdhRpq4jks7qiAXqAwlFjJc+VLFIpxqvGoBoiwD6BBc+UMklSGosAgcoNVUIVUWBYvKpmUwvZQiwBNaUVjUTKqvqRwWW5WpdrQrSFlzEojG80bBqGF9ERlDmoYVftEnkDUu2mEQAITXK2ZTuPULmUyhhytnT3DUsHKwqIKkBGwUG7VQHqgKmUtgoLmUgoUr2dLYdBlRzoVcxQyBxKW4akVK/JZnuJWkgIbiqUw1MpplR2Y4lHKpUsCeQnmbdOKfqC1BPqBo9OaE2u9xs0R/E2YtFpnQg3hHpMBBcZ7jw4acTrbmie8AaNH1KweWUn7JsoRivaMtN86gtPW093NGDV7EMY8SRmjhxk/RZ6VVxG83KeUg+NlePK3w+5M8aXKNBKG6ovBhPBT2B6LXdGeoJ1VCdXK0HDFR7r1T3QasymqVXMtowo5r3uo5p+ohasnMqkLAcYF730Lnpm1I3kwrApXXxttSLtuP4gi++BLmx0qGQep7RLfe173tFMXAzFVT2qV+9qPe0Uw4G3br3vCU+8qPeAnQDb3oKrsWO9Ku2Xu1T1ENRjFBxXX5JX2oXu1CKAae9L3vaV9qFHap0A197Ue9lLO2U9ulQDP3hR26W9uoGIRQDPtl4uJiD3ylnbLThXau5AnhBgT9D5+WeTiJcFbNleoCY5fNAJCwdsvdsqSpUJ8jBlQAz9kKXtObMH7v5Y0tz9fNLxVR2tDw2S4QSBB59OOvoonxyXD4Gjtuq92ywPqRPT6KtPESFdrsTq6sYdsvdslza5K86ulsqsejuhh2yjtl7DYQPbvFw3uGYTA5t6yjN2NTgXf/XV/6lhPqYxdUaRw2rs45mMBsCJ5cT3c1FXHBszNomxtOkpMcQQ+Xh4MwQ1tRoa0i5g5ZMAkCYstOJmKYJe6o4bzTmzDkN5pkEGNeBXZtyZaI24rE5qRcJAJAB6zfygrUyuSMwBI5i+ugslOKru7OnTcMhEuLXkAidNY5lF2XUzEUpvUORxEODGC5c6J6DUcFl6jts19NUkbnY0CJkTpY3+7ealuMkwA7yWfGYanSqvEE5chB3QZe2dMoAbqIjirBwaXuIFSQ0uYd9wD3ahoMRYA6a6cFXq8EekHq40Nsfm0/I2RBiOPCJN224XuktB1NznRSqZgHAt3GBpHGS06XERJW7AbNfAJa6cszIDJbOoiY1juRLJXcccaZpdjmiZMev3yVjjWxY5pMQLm9xYKuFwbXOFR7paXCfw2706gP4QOMc4QMacPmyU31KfME2PDKY4GdeiSyW6oHjSRsOItMOAiZIIHmVWni50B8QQPPRRgsK5jJDGwWnNNQ7xBc3SLCBMie6yzDazBaqGnIbNgttNwHhhg8c0JLK32VjeJLuM6LpaSZBE2IjQA8VnbjJ0BsCfAXKyux5cC6nLTlJIAcL3u1xDJMD0Gq0YKk4N3nwajj8OR2Uw4EvBNgcuoJ1FklNq2w9OL4RopPLhmynLz4RxM8gi4hrg/KGnT/O6xYXDv7NzSGwSCWMLc2VshxEGAS4t4iwPMTpLKxc1zbh1mhziZMCYymBcaqZZXtwVHFGilOrJiwvFzojbSHYxLgREzpHTVDpl8B0OBkF7QXNJ0BAaRmBgc+J6RFWu2o2qym03eSHVGkOGcQQc1zEzobGEerJv5A8UUgdLEFwzAGD0PerscSeH9oBnui6w4ymabRmc8OAMlgfNxroYESCLd/Ba6m0WMa3MwB8AODi6nvSLA5emhjTireR+CVjQd1N44W4mbC8QZ49y30gOydGUnKAY1kuGp7nHwPeuYGPaSC54a2cwbmzEXsCbgx3eS6Z9drsOSC67WEEZZglkZc1teayyylwXCETLUp6FpkEu4HdA0kidVWm3MbOAFtQQTPEDisuH2mKe4TDeBcBmmTM9mA0CSeR581GDxmGOWmW1HVXAMBBDQ7NEi5EXJv66I3mP04m0U3ZyzkYuIJ4yAVpoAFrm70hzTa35tINzYWSnG02NktFWk4H96qMoJMQcm9wOnFaNjXY8Zi6S0HK55EXu3OBBN/JTKTauwUEvAepQcC8NBLWC5dIMd/EqmEAJcHOyRpIs7WbyAOHmtVXCUpJJcXNgkl7w4TvQcrgJhJdubL7Z4OZu6Axp7QEloGbeDiSId2g7glHJs+9fYpwpG2qy29IEi8czH1Qq2JLGhxafiy6E3MHz1P8pVhhaTqbWvh8QM2dxJMWnePI9LKW02AbhY0yHNAyicodex+k/RKSXcbQ92a6KbfXxzW0TBj7Du++CV4SocgmZjiTyd1C1ir9/ZXHk5k2aJcHzg7Q7RxBIIa5wYJkNAa4+chYsbjnscXBzhDeZ48NUiZijT019BqNFfDVXVXhriXSCIGuhI717mqijgtyZ1FPHZqTCYc6bzExIvLuuZedjBlgFvx2iLsyAXjW8oJa2mAwOBDWgExBdA3jHDeJVapkFsiSLRPxTI+V+hK44wW+/3OpyeuoF2NIdM3+7a6LLVfmeb7xAdNpmYN/vRB2nAzgAwHs1G83M15tMmNO9K87pmT0K7lTVnHyPm1qgP7V2pklxMkiCTOp6phR9oajWim57i2DfMPARy1XJGqeJJWqlhzVLTo38Np6SCCROsZfUJOCfdDTa8nZ4D2gdGUOeBe0si4vaVh2viZAfm4CSD8V40IN9FytLM0i4BGhLgPmjCm+N6csiYIdHKwKSxJO0NzbVHSYbEseCDUe1sWEybaNm0i/oq0aeHDyJh07s6GeBvbQhK6ezWNpdo6od4thkQ6JfN7w45BEgWOi2bBf8Aj0w1ucF379Np0u3ei1wLz5KJKotrwUmrSHuG27RpN3KoBIYN2mWkBrcoMmZIEa6kXXqu1KJaXGs5zi3SOMAfD3D7skVTFVajd3DN1NyyGcgcsgAwi7YwRpvyhtExEkixMAmwjjPE28VCwq/mW8lLgFtLaTSR2UgAiSTZ3EjKBpJ4zoFbB7beypTdO62o1xaDu2IJtygKcO+jTaXVcPTqQNGFzb8NJK27Ip0q9N7zhqbIIygl5LpLRwImJ5FNxrhr9v5EpXzZer7Tte9xIu48LdLyYCxYrabXVmPLSQGEQXG85gCCNf7J3U2bRYGn3dhzNbOVxbE3i88QhYjaGFZ+G2hVcWxmAgtaHQRmdcgXtbmo1S7Rf9v5KU/mhXX9oX5cjN0EmLmYMzJ43kqMTtY125KrHP3xUm+gzZhI0BzBdGzAUqoINMsaBLQHwAJFgQ2QLkz1S4UcIHOY9lWmRF3EOB0uN6ePLgiox8Btt5EdHD1HfBTe602a7Qan19F2mHwNQYNwDHB5pHmCS1zSJGswBAAuL6rkm7VbTqf/AMrSx5JaH5oMOIHGInquz9ma9Wp2jalUuexzmuJcDY2gEaDdPz7s81pJ+CovmjjsZgazXEFr3X1gk3vxFlQYWsIOQ68hPiD1HFfRdn4RtORUex7je5Icc3OSTFiPAoOOrU6T4LmBpAygguMyQbtAEacLX52z/wDR4SK0Yr9ocFVe6nXpOLW1WAvGctDagDbfzA+bXIHs/h62WpncSS5rQQ4fuipME6ajy4LosLi6VUGmHNLXZWizobUJJp8rF0/1arLj9ntphzmuyZZc6DwAEgz/AAzp0Ub8asdHqLXBrg7e3nwQRYaCY42C5yjtAB7W9q9lzmzU8zMpBhoa0FxJmPPuSBm3KrHlzgBmIJBZpzIkdEfBYOrXcHtmKhIabNzloJc1rQRplNui3jgUbc2Q8l1qdhhqgJp5HNa0gvMMgEEjKYNwRB/qPJaTgw68GBYEUuURAa4W8kh2PWq7v4b8rWZXOzMiwI4GTztey6wObTpufeIDr5vyiwkrnzLV0jSEr5AUzFnGXQ2bBpO6++W5C0Sevr+iytxzHl2hALG3AIuzhc2uiOZTn4Wf0t/6Vg075NEz4aE39msIH1RmMBsGQbgkhojz+Sw18E9ga5ws4TN7C0Ty1Ca+yd6pba4EyJjK4EG/WF7Gaf6baOPHH20mOKtNocGufUk5D+5G9c8OBB8kKk5ji0TVElo1YIzdgLwOHbR/I5NhgjUflYGHdBlwJsJFojQZrDmj4zY1WiA78Mibwwg2MTGbS0z15aeesnB1tKzjfaGi1lUhr5a6DJJJlhcyDA4QloYMs5m6wfi5TpEp17QDcoT/AIQm2YzJEX4fqljNo7uS2UTu5ddNY46xOl16eB3BHDm4m0UpUAby2Oe+Ae4lq1va5jJJDRmEE5+AdzHVGwbXQHMYwAibCDdexuHqVAAYH1WzRjtyEZst/AU/Mn6I1PAVBeKc9Rp5tRKVWoALN9Vftnng1FCsq2pVz9nLAcskEG99QcvVNNjUqwrNLy3KMxMC/wAJiLc4SRtJ/a9p0iOAmP0T/YDnGoZhoDHGR4fSVjn4xS+jNMXM0YX4ermJBp8YJG9ANhMKGGrUBdnZBc6JF7Ejkr7RDu0qAERmcNNbniseEpPaImTJMkSbmdVUOYpkz4bRsoYatPx04/hP6JhSrmkczjTghwsHSLEjhPBLWvqcx5KK4qkWflvOgPzCMmNSXI8c2mb6uKLnZs7IIbaDyE+snxQK9DPIJa4E6Xi2kwLrNg8TUYMpe2cx+KJNgbaaStTa9Q3GU35D74pLHGhvJKy5xDqLRBaATAA8+nAE+CQ7Q2kDyc4S3MBaOIBkzr4SmO0qb6rQDAgyC2xFiNR0JSnalF7HufAAcRLbxYQl6SGsjM/vuT4deYAHgTqnHsvt6oKuUuMP1kk71y0w4wL2JtYnkufc5jtQWnzH6o+yabRWpl29TDhmym8dNDrCmUFrRalzZ2vtTtTFUcr2PBpuGVwytMPuZsJuASO4pBS9qMSL5x4gHvT7DY3IDRrjOHAjNMsqs3cp1kkiDcyMnOAlGK9nGvq/hOc0O0YW5ogRAdIm4PBYY4quUa5LjLhjT2X9oa2Iqmk5wE03lrgycrmwQ49LZe9wW72x2tlYKrCcz91wizCCSS6OJAEDqeSvgNnDChtOmw9qezLpLS9xkwCRugTJAtHVc9i3PfiqmHqEZcQGtaBlIpvBmlGW2bOMpv8AvSbBZRUJTtdkNtqPPcW43adTFwHtJDQYIZJvvOiIj4fQrdTxlSjTo06e66ga7nOBY65cQ4i5sGvAniXHWJTH2Tw7qTcSyoCH06lNp0BEh45SRBEdHW1u6exj2MDi12aLOAd32cjLlSeqXC/j/o8cXWz7sU4Lb3ZnDsqSBTp1zVkFv4n4hFMAxvWYP50DZvtM59Vrq12jM4jWSKbg1rRpclo+qcO2HSeIytEh0wXNkO+L4TxIB084VaWxcLEVA7OS4ufmfNyMvQ69Vl6mPng01Zy2N2vUq1HPMDUhrQIAE20k+KwnaNY3j5/quy2hsrDUWE5Ykbpcc0+emt+9IOwof4g8wunFkTXCM8iD08L2uGJqOaM4JA+EnKGiBa+82fGO9VsCk2nimtaSQ5oEkEH9ownUD8vqqVcUajGl5b2ggABt4lxgxoIcT4K+x4biqMHNmL2kRFnA8+o80SxtQl9wU05L7HWbOx4ovDnEDMyn3S1zoEAjXnwMStu0duUgxzQ8GS6B2hcN4yTM2EuPgNElxbGWzBzTk/KCfhJB14TMdCh5GSY7TiLCI3q2nW4H8jea4eKOlwt2JNvvLBhzEjI8RfQO5+MoeEwTau8yqYB+EtaSBxHdYQr+2jcpotiMrXeOYMKQYbEuY4OaYIn1svW6WX6a/PJ5/UR9tncNojSy8aHRZsBWc+k1x3iRrHXojteRqHR3LrOMIKY6Kew7lip7Ypl2VwNN3J1gfHRMAe48uKQwRpAJnseBnOm7H9X2Fgd92KZ7Dbu1CY05zwPlquTrHWF/nk6OmV5EL8YJqP0+K3kPqHILQPuVq2g2KzwBqGHzBbw/g9EENPT1V9M7xR+hOdVkZZoCktQnUu75LwpnpHhdbmJFbCsd8bA7vHQDw0VsBh6dIENEAmfQcVYMPNSehQOwFbbDWEh1N4AOpENtxkSPMjXwQMRj6VQX3eV8wd4iCPVa3td4fcpZW2U2cwEGZtIB4wRxCWo00DrYakfhax/c4tPkXA+ixVmhsxREh0C0mRrG7NreaZ4itm3ajHBoIkMy8BaCRbyKE6sSfw2uDAIGY7021tHpzUM0Rnx2IqVAz8EkhsElpGnU6K2ysVXbVZmG7nbm3mGACNINuatVpuPEt7o+YAWSrhXTerU9T/zKdOCtuTsMRtFmcPe3Nuwd0QHDO4OieZ8571ze1KzXuNVrg17ahLGl4c74wQ5pbpaDHCNUv9wiRmN9d0co5rzdjW+I+SyhiUXwaSm2uTpsf7XMqB5NMtc4MBcDObJvSRwu5wA5ReyVu2oCWw82azk68Am5uDKTV8LUZcH77lnFVw1APO0HqJCI4Yx7A8jZ1dLbDviBBt1bOnOy6fZu0Gv7PNZ2vAgy2naehK+Z0sQ2+rZtzHDTkbLdR2lUZ8D7AAbruQiYOnDSPqs8vTqS4LhmS7n0H2lxDTSAzt0f4QaAg34Zr6fEFweLrNa94k2c4aciRzQ6mPJAa5zovZwm7ssknWN0Tc6BDdiBN8hPEw4z45k8WDRUTPKmxLUsSmPs+8e80f8A5G+tvqsDIFytmya/49G3/m0/V4C2ycwaFH3kz6Fibvf/AAiP6QPqrhg7Qfy8+eIJ++izV6v4ve08HcDSA5fmRDW4jUCRbTdqkan/AE/VeK1wekjmPb/9qzucPIU1yq6z28BL6fH9rytHZcu5cmQvW6X+jE83qP6jN2ztpOpEEElondmAZXXYHaDKubLEgxqJO6DIGsSSPBcI4WHjP9lAXSpGEo2d3isIyqMrg0nhe4nkj4XDhjGtGjRGsrhcNiC23D1T7A7aIEE5h6jx4+Pmr7kOLR0LWX4fVNMCSxhEE5m5tSbusAeQ89Uk2fim1HNj8wnmJIFwU/ZiCwZYBGTLwMQ3NPTVed18nqonZ0ceWxRj62Z1OqBGduVzXWLcsOaZ4/tQFR4vA5xrH1hRia04ZmYb7KbDyvUNNlz0IKrSccwzWzDNfq3MD3XHmq6XJrBp+LF1GO5qvJZhjmO/T9Fdpnlx6/ReIs3S4cfLXSOSHiHNYHkxGURMauLR8iV1vIqtfnNHMsbumHE8vT/JVJ8PT6rI6oA4tj4YknKLuvy6oztYmN0GL/lnlx+vgqTRLi0XDvu5/wA1Vxn/AC/sqZufyd9VUtHTxj9VRJLmhCLV59tPnH0VRU+7pSLiUcEPJJRnO6eaqD4peB+SDTV2hQ774/JDc/7+ys0uTRvgpim20S59JMKr54R4yszk2hJi6thgUF2DPBNC1S1vRS7Rapikh7eJUGq5NMZSNpEWkTaQdCOix9mmnaIkqYrHdoi4Z5Dmx+ZpHOzhHqFBiXa6foV6nqy3EeO8mwXc+g1sUO0YSRdoM99TD/oUfD4gPYwggwwaajd/7lxtVpzN10/N1J+itRqOaRBN+ZP/ALY+pXnPplXc71m5Gnt04zTdEgOfNrfuQDwi3HmuVrQ42DW2GkRcdE32lLqLiY3QydZ3nRCRsdEyAQRx+YPArs6aOuPX4HLn5nYSpSho529RKAnNaiOzOvwkjTholeSRPWPqtIO0TONMGpa4gyLKWssTygd8z+imm2ZPACf9prfm4KiDo/ZCoXVSD+VpnTStQsPlHVdxUxAIItnLHmYGsETrNlwPsk8dsRcyKdu7EYczblC7HE4ZxfSIgtDHTvNBi2jdSL8AvL6vnJy/yju6f3OD2xqwrYcbulNmYHUwSAevwE3/AMk+zHy2lDpNgYbf4KcgjjrqBxTH2OB7AzABZT48qlUGQNBceZ5JHsmvD8O3NDXPE8hFCjF9Rrz4oxcSyL6/sOatRf0/cJ7WNytpASAXOm+t5PddaNq4NrnVnOsBSIa0aS0tdw4yPJU9tKvwNMEhzgDadGGQBH5oTrbGHIpVo0yVDMyDaw85SWRqMPnf7lapuX2OZ2dimFzznJHZ0ySAR8DIcdOBi6a4TaDa7qrmk/CbXBmAAY6wb9FzWCaaedrmkTQc3Ti4jj4FavZkOa4tIO8w+nBdk37N/A5oxV/UZk/d/qoBjT5IL8fSGtQec/JZam0afAk9zf1XccNDMVD181V8HmfP6JPU2u3g0nvy/wB0F21nxZoA6kkT5RMKWUkN3Mj7J+ZVc5+8v1Sd21X8wPBediKuWXOjS0jMZ6aoGOhW6jzE+UqH4po4jzlc46sTqfX+69RBcQG3J00A8zAHilqOx8/FU/zDz+gWR+LZznwP1S4Uncj9+KkYV3GBzugRrONbwB9P1Ue/9PM/2Q2YcWF5HSZuUR2HYBf0+4S4Y7oHUxrnctI4nu4ogI/xGDwf/wBKz+8M/KT5DzIKn3pn+H/tf2RwhN2Ypub6t633RZVBENknU8Oo68p+7rwifDn0PRVBsLceqksaPqX8L8tCs78de2g0Pi0/8oV8O0OlruIMXAuNLnTRZcZhTTLQeLGO0j4mgm3fI8FCSujWVpWbBjGmnUadS1ob3glTsrDtqVsOzLmkta9p0MuJPhfyCVhMNivHbUp/xqEf/o2U5RqLoSlbVnRN9nquaA0mnJh0tktJ3TbjASLH02NNSkABlrOhxNwGy2I46Fd3Txb+2pMYJpRSDjvGN2vmvMasp/1d0cLtmg44isZt2tSO4OMeEQFy9POUpNSN80UlaMlFwDHskbxYZi4y5oA78yvhKmR2VsODy1rpAIIzA8VVuCPMcPX9Fs2bgR2tKTI7Rk+D2+i65OKTOeN2MvZFmXEktAuHjLqWgVaUz4cY4LqH4OpUrUHNaXNaCHEcLsMRqZE+Sw4XDCkQWiS/Ew7/AEWCu/NAAkmGJvhMWW1MmrQwl1rtIyuM8wWm3ULyM83KeyO/HGo0LPY2m7sgXtIaabMrpF4rVP8AsPikGAwjXvpNeSWuNVvWTh2ADThoO4LoNl4r8OmGO+Esa5t95jYZY888mOISraNHs2UXtBzMr1p5mHuAJ6BrGgHkFrjf6kvF/wAMifur5HN43EOcKbn3JZTnrutj0hfQKOPZXp1X0bN7N0tOtnETHCRdIgyllBLGfs2gh02aBkgOEZTAt3ahYsRRqUml9FzjRc0zffaOIflMEDiRpxDePVkweok14MIZtG0wu2Hk1qlzZwB+HXTgByVthkdpJPB3E/lKSivmJOsubbiepRaRMWF3Oc0TYCMuhP8AF6J+n7Oob+1YvYCYsidkTCqyuDf0MQfGFrploiTFheQJ8/ouy+Tl8APdzxWnZuFDqzBO9NrybAnrFuas98aCB3iPMrV7JOnFOdE/hu8JLBIMn7lZ5p6wbReOLc0hbhaNNzmtz6kDukgaWnuVhRaCYA4RP7wvcX0WrZWCz40aQKr325UzmgebfXklrwadR1ObNeW98EgJRyKUqB42lZvAaNMvkfog4qtDTEzbgI9VU1T07wFmrunirsjUp7y/8zvAkfJWZi3DUk99/mgQpASAY08WDOvp1t3L1Wtbw5LHSMSrPfIHj+v1KLGDCuoAVsqCTOAZ5FQAUUuszmJnzMKQ4ZSIvI4nkf1QWbNn0s9Sm06F7Qe4uA+qY+1FGQx0yd8eDezcB0/ayluy8aKTpM/DAjUGQQfRbMftNr2Oyl0h+YZgNHSC3U8I8lzyUvUT8HQnHRoWYXCZxMwMwaTMBs3BJ4CzvJMsJgmMex+YQHNdOYxaHRBYCXdByWfYz5ZWpnR7WweAc1wg+RKpg8A576lON5jXRrZ7ajG/UhaOXdMzS7NHY4DAk1mVDZrQHA2MkdpHHlUPkkW38MGVXvc45XPJaGgQRrlzXg66hbNjbQc5t5nIXRwEA/OJ8VO0cSyo1zHtcdRYzlI17oKiEIqTfkc5S1ObNQTALo4TbnyN/RMthYPPVpSbOqFo0s5jWv8AI/RKqlAtdDoOnGAROvOF0vs42WUcoJ/HeH8RfDuk9xgG/E9yM71g6/OB4qcjpqFGHhgzRnqPMj94vqOIPjVlaH5fxHNFzIJtfK2NOmngi0d8vL8ohwIMkEDebF+eUHvQ9oUclOq4T8NU5ZsLCTA4Etf/AFrxbuVHoVSFGxabW4dlQjegm3HMSQPUeapt+mGtpmCA6vvHgA8Q/wAyXea0bDDHYZpkkZQ2M1mODjzNtWHwWzaeGz08paMp7R06ibkeAkf0jkt90svPxZGrcDkdm5Cym5w3mteDc/DTbnIPDQrfSwjXXpPLCYLWh0TGhgO74PzulOyHQGcycTbnGHYY9SjUa4aLCekXB599l6+OfNP85Z52SHlHtobFneYQ2paW/A1x7phjj0OU/wCjF0jCWOhwLXNJmRcHqD4LpMBtbPu1CZJ3KkX1/fGnDXTnzV9oYNlQAPBmwY9rYI5ATEtj9087EXK0cbM1KjkBTBbTHPNPmBr4IrnkaSDl6jlyKLisE+i4Zrt3g1wnK6QedwbzBv4XXq9GQSL2i3go7M0XITHB2VpnWo5vUnKz78VNDDnsMRUk5mmiB1zucD8gpq0y4U2CSTVdHUuDLDyTrB4R4w2KZlJdmeAIJJ3RlgcZtCwnk1il8/8AJvGFtv8AOxi9mWntbn4aVVzT1cWBxn+ZJcW38V3Hek9Sbn1K63YuyH06pcW7hoG/J27LT5E+C52vTzPcev6BGGSlkk18ELKqgkVLf3efHrP36LEWlP21GWcWcTOmpDo/3mnwS3sY1WuJ3dmeZVRi7NWbSWvs1Iat6MLM7aSJ2aOApyp0KwLaSt2aKGhWyIEJwFYUnHgfIptTO94H6IwWTmb6iQYd8/CUQ4Zwa4kQPDgU1dqsuOO6e5Tux6oDg2Q5sO4/NdNszD58U+rwc0gjjmzUnCecwR4LksF8Q7x812uxDvP/AISfGNVz9TxFs3w8tGHD7Lq7pzj4wR/ASC5uvUeRQ69aKj2kgDO68dTf1TmiwECQDdcvtv8A8RU/iPzU9NNzm0x9RBRiqBbScXa3c02Mi45QOC6H2NrsbTbzfiCwdHOp24zoDfqktBoIbIlMPZ1ohtv/AFzf+EVv1cbx0Y9PL2zqMW8FjiL71GZHOq79Viq4gnKI+PCBxudTQrO001aFrwYmm6b6eleqB8h5LLXt2P8AqbP+BiF5EUk2j0JMSezdY+74kflqYUj+auQ7XoAuww4JoUzpZ40sfi/RcR7M/sMb/wDU/wCOV3ND9kwcJd83q+qVTf1/1RnhdpfT/J8+2JUOamxwJa57gCPzGkabo8KjSseExZ3c1nQIPB391t2f8eH/ANZqf7tFIsP+zPgvWxpNv88s4sjpL8+A4LA69w7iOdv8kz2RtANb2dQgsvBJktng4H93l3+SNh3GHjH1CBi3XPeVrF+DKSs6vG02taTummYzAgEESIJMiRxBnMOEyuerESY/UwCPMLFTrujLmdlnSTF9bIdD4j3FE+QhwdX7PYqKmUAXDom/L8vcujdVeBvEASAIabanVxjl6+PM7BMYhsWs/wCS0e2jzkpCTBLyRwJGWCR4nzK8rNDbMo/E9LFKsdjwVZDgKrcxaY32N1toAea4oU7uB63niHBYWG58PqtdHQ93/MF1YsPpJ89znnk3a4CGkY+K0j5i/wB8lWq2IvNtfEotTQeHzagVOHd9StMPvE5vdKyvLytC6zjKqZUKUCLAq0qoUSg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3320" name="Picture 8" descr="http://www.zemesveta.cz/data/pictures_items/uvodcc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74528" cy="685800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 rot="20414750">
            <a:off x="3376570" y="855767"/>
            <a:ext cx="41781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cs-CZ" sz="80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</a:rPr>
              <a:t>Londýn</a:t>
            </a:r>
            <a:endParaRPr lang="cs-CZ" sz="80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</a:endParaRPr>
          </a:p>
        </p:txBody>
      </p:sp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70648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Západný Londýn </a:t>
            </a:r>
            <a:endParaRPr lang="sk-SK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4" name="Picture 2" descr="http://i.lidovky.cz/13/022/lnc460/MCT494fa6_B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4068" y="3789040"/>
            <a:ext cx="5059932" cy="3068960"/>
          </a:xfrm>
          <a:prstGeom prst="rect">
            <a:avLst/>
          </a:prstGeom>
          <a:noFill/>
        </p:spPr>
      </p:pic>
      <p:pic>
        <p:nvPicPr>
          <p:cNvPr id="18436" name="Picture 4" descr="Terminál 5 letiska Heathr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0556" y="1196752"/>
            <a:ext cx="5323444" cy="2592288"/>
          </a:xfrm>
          <a:prstGeom prst="rect">
            <a:avLst/>
          </a:prstGeom>
          <a:noFill/>
        </p:spPr>
      </p:pic>
      <p:pic>
        <p:nvPicPr>
          <p:cNvPr id="18438" name="Picture 6" descr="http://upload.wikimedia.org/wikipedia/commons/thumb/3/35/Aerial_photograph_of_Heathrow_Airport%2C_1955.jpg/220px-Aerial_photograph_of_Heathrow_Airport%2C_19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6"/>
            <a:ext cx="3754406" cy="295232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11560" y="1700808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Letisko </a:t>
            </a:r>
            <a:r>
              <a:rPr lang="sk-SK" sz="2000" i="1" dirty="0" err="1" smtClean="0">
                <a:solidFill>
                  <a:schemeClr val="bg1"/>
                </a:solidFill>
              </a:rPr>
              <a:t>Heathrow</a:t>
            </a:r>
            <a:r>
              <a:rPr lang="sk-SK" sz="2000" dirty="0" smtClean="0">
                <a:solidFill>
                  <a:schemeClr val="bg1"/>
                </a:solidFill>
              </a:rPr>
              <a:t> –       najvyťaženejšie letisko </a:t>
            </a:r>
          </a:p>
          <a:p>
            <a:r>
              <a:rPr lang="sk-SK" sz="2000" dirty="0" smtClean="0">
                <a:solidFill>
                  <a:schemeClr val="bg1"/>
                </a:solidFill>
              </a:rPr>
              <a:t>v Európe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9" name="Tlačítko akce: Domů 8">
            <a:hlinkClick r:id="rId5" action="ppaction://hlinksldjump" highlightClick="1"/>
          </p:cNvPr>
          <p:cNvSpPr/>
          <p:nvPr/>
        </p:nvSpPr>
        <p:spPr>
          <a:xfrm>
            <a:off x="1475656" y="6021288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sk-SK" b="1" dirty="0" smtClean="0">
                <a:ln w="50800">
                  <a:solidFill>
                    <a:srgbClr val="FF00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Severný Londýn</a:t>
            </a:r>
            <a:endParaRPr lang="sk-SK" b="1" dirty="0">
              <a:ln w="50800">
                <a:solidFill>
                  <a:srgbClr val="FF0000"/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7410" name="Picture 2" descr="http://upload.wikimedia.org/wikipedia/commons/thumb/0/07/Giancarlo_Neri_table_and_chair.jpg/220px-Giancarlo_Neri_table_and_c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801" y="2060848"/>
            <a:ext cx="6396199" cy="479715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23528" y="1556792"/>
            <a:ext cx="2232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 smtClean="0">
                <a:solidFill>
                  <a:schemeClr val="bg1"/>
                </a:solidFill>
              </a:rPr>
              <a:t>Hampstead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Heath</a:t>
            </a:r>
            <a:endParaRPr lang="sk-SK" sz="2800" dirty="0" smtClean="0">
              <a:solidFill>
                <a:schemeClr val="bg1"/>
              </a:solidFill>
            </a:endParaRPr>
          </a:p>
          <a:p>
            <a:endParaRPr lang="sk-SK" sz="2800" dirty="0" smtClean="0"/>
          </a:p>
          <a:p>
            <a:pPr>
              <a:buFontTx/>
              <a:buChar char="-"/>
            </a:pPr>
            <a:r>
              <a:rPr lang="sk-SK" sz="2800" dirty="0" smtClean="0"/>
              <a:t> veľký park,</a:t>
            </a:r>
          </a:p>
          <a:p>
            <a:pPr>
              <a:buFontTx/>
              <a:buChar char="-"/>
            </a:pPr>
            <a:r>
              <a:rPr lang="sk-SK" sz="2800" dirty="0" smtClean="0"/>
              <a:t> zoo,</a:t>
            </a:r>
          </a:p>
          <a:p>
            <a:pPr>
              <a:buFontTx/>
              <a:buChar char="-"/>
            </a:pPr>
            <a:r>
              <a:rPr lang="sk-SK" sz="2800" dirty="0"/>
              <a:t> </a:t>
            </a:r>
            <a:r>
              <a:rPr lang="sk-SK" sz="2800" dirty="0" smtClean="0"/>
              <a:t>atletická          dráha,</a:t>
            </a:r>
          </a:p>
          <a:p>
            <a:pPr>
              <a:buFontTx/>
              <a:buChar char="-"/>
            </a:pPr>
            <a:r>
              <a:rPr lang="sk-SK" sz="2800" dirty="0"/>
              <a:t> </a:t>
            </a:r>
            <a:r>
              <a:rPr lang="sk-SK" sz="2800" dirty="0" smtClean="0"/>
              <a:t>kúpalisko</a:t>
            </a:r>
            <a:endParaRPr lang="sk-SK" sz="2800" dirty="0"/>
          </a:p>
        </p:txBody>
      </p:sp>
      <p:sp>
        <p:nvSpPr>
          <p:cNvPr id="5" name="Tlačítko akce: Domů 4">
            <a:hlinkClick r:id="rId3" action="ppaction://hlinksldjump" highlightClick="1"/>
          </p:cNvPr>
          <p:cNvSpPr/>
          <p:nvPr/>
        </p:nvSpPr>
        <p:spPr>
          <a:xfrm>
            <a:off x="1043608" y="5805264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Južný Londýn</a:t>
            </a:r>
            <a:endParaRPr lang="sk-SK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386" name="Picture 2" descr="http://www.tenisinfo.eu/img_art/img_1283/wimbledon_t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53626"/>
            <a:ext cx="5004048" cy="540437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67544" y="1844824"/>
            <a:ext cx="2880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400" dirty="0" smtClean="0"/>
              <a:t>V časti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Wimbledon</a:t>
            </a:r>
            <a:r>
              <a:rPr lang="sk-SK" sz="2400" i="1" dirty="0" smtClean="0"/>
              <a:t> </a:t>
            </a:r>
            <a:r>
              <a:rPr lang="sk-SK" sz="2400" dirty="0" smtClean="0"/>
              <a:t>sa koná jeden z grand slamových turnajov –  WIMBLEDON</a:t>
            </a:r>
          </a:p>
          <a:p>
            <a:r>
              <a:rPr lang="sk-SK" sz="2400" dirty="0" smtClean="0"/>
              <a:t>****na tráve</a:t>
            </a:r>
          </a:p>
          <a:p>
            <a:r>
              <a:rPr lang="sk-SK" sz="2400" dirty="0" smtClean="0"/>
              <a:t>****jún/júl</a:t>
            </a:r>
            <a:endParaRPr lang="sk-SK" sz="2400" dirty="0"/>
          </a:p>
          <a:p>
            <a:r>
              <a:rPr lang="sk-SK" sz="2400" dirty="0" smtClean="0"/>
              <a:t>****tradičný pokrm  sú jahody so  šľahačkou</a:t>
            </a:r>
            <a:endParaRPr lang="sk-SK" sz="2400" dirty="0"/>
          </a:p>
        </p:txBody>
      </p:sp>
      <p:sp>
        <p:nvSpPr>
          <p:cNvPr id="5" name="Tlačítko akce: Domů 4">
            <a:hlinkClick r:id="rId3" action="ppaction://hlinksldjump" highlightClick="1"/>
          </p:cNvPr>
          <p:cNvSpPr/>
          <p:nvPr/>
        </p:nvSpPr>
        <p:spPr>
          <a:xfrm>
            <a:off x="1475656" y="6093296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/>
              <a:t>   ZDROJE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9971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sz="1200" dirty="0" smtClean="0">
                <a:hlinkClick r:id="rId2"/>
              </a:rPr>
              <a:t>http://sk.wikipedia.org/wiki/Lond%C3%BDn#.</a:t>
            </a:r>
            <a:r>
              <a:rPr lang="sk-SK" sz="1200" dirty="0" smtClean="0">
                <a:hlinkClick r:id="rId2"/>
              </a:rPr>
              <a:t>C4.8Casti_Lond.C3.BDna</a:t>
            </a:r>
            <a:endParaRPr lang="sk-SK" sz="1200" dirty="0" smtClean="0"/>
          </a:p>
          <a:p>
            <a:pPr>
              <a:buNone/>
            </a:pPr>
            <a:r>
              <a:rPr lang="sk-SK" sz="1200" dirty="0" smtClean="0">
                <a:hlinkClick r:id="rId3"/>
              </a:rPr>
              <a:t>http://</a:t>
            </a:r>
            <a:r>
              <a:rPr lang="sk-SK" sz="1200" dirty="0" smtClean="0">
                <a:hlinkClick r:id="rId3"/>
              </a:rPr>
              <a:t>en.wikipedia.org/wiki/Cockney</a:t>
            </a:r>
            <a:endParaRPr lang="sk-SK" sz="1200" dirty="0" smtClean="0"/>
          </a:p>
          <a:p>
            <a:pPr>
              <a:buNone/>
            </a:pPr>
            <a:r>
              <a:rPr lang="sk-SK" sz="1200" dirty="0" smtClean="0">
                <a:hlinkClick r:id="rId4"/>
              </a:rPr>
              <a:t>http://sk.wikipedia.org/wiki/Katedr%C3%A1la_sv%C3%A4t%C3%A9ho_Pavla_(Lond%C3%BDn</a:t>
            </a:r>
            <a:r>
              <a:rPr lang="sk-SK" sz="1200" dirty="0" smtClean="0">
                <a:hlinkClick r:id="rId4"/>
              </a:rPr>
              <a:t>)</a:t>
            </a:r>
            <a:r>
              <a:rPr lang="sk-SK" sz="1200" dirty="0" smtClean="0"/>
              <a:t> </a:t>
            </a:r>
          </a:p>
          <a:p>
            <a:pPr>
              <a:buNone/>
            </a:pPr>
            <a:r>
              <a:rPr lang="sk-SK" sz="1200" dirty="0" smtClean="0">
                <a:hlinkClick r:id="rId5"/>
              </a:rPr>
              <a:t>http://</a:t>
            </a:r>
            <a:r>
              <a:rPr lang="sk-SK" sz="1200" dirty="0" smtClean="0">
                <a:hlinkClick r:id="rId5"/>
              </a:rPr>
              <a:t>sk.wikipedia.org/wiki/30_St_Mary_Axe</a:t>
            </a:r>
            <a:endParaRPr lang="sk-SK" sz="1200" dirty="0" smtClean="0"/>
          </a:p>
          <a:p>
            <a:pPr>
              <a:buNone/>
            </a:pPr>
            <a:r>
              <a:rPr lang="sk-SK" sz="1200" dirty="0" smtClean="0">
                <a:hlinkClick r:id="rId6"/>
              </a:rPr>
              <a:t>http://sk.wikipedia.org/wiki/Soho_(Lond%C3%BDn</a:t>
            </a:r>
            <a:r>
              <a:rPr lang="sk-SK" sz="1200" dirty="0" smtClean="0">
                <a:hlinkClick r:id="rId6"/>
              </a:rPr>
              <a:t>)</a:t>
            </a:r>
            <a:r>
              <a:rPr lang="sk-SK" sz="1200" dirty="0" smtClean="0"/>
              <a:t>  </a:t>
            </a:r>
          </a:p>
          <a:p>
            <a:pPr>
              <a:buNone/>
            </a:pPr>
            <a:r>
              <a:rPr lang="sk-SK" sz="1200" dirty="0" smtClean="0"/>
              <a:t>***Zdroje obrázkov: </a:t>
            </a:r>
          </a:p>
          <a:p>
            <a:pPr>
              <a:buNone/>
            </a:pPr>
            <a:r>
              <a:rPr lang="sk-SK" sz="1200" dirty="0" smtClean="0">
                <a:hlinkClick r:id="rId7"/>
              </a:rPr>
              <a:t>http://fotky.sme.sk/foto/111998/nulty-poludnik-greenwich%3Ftype%3Dp%26x%3D300%26y%3D172</a:t>
            </a:r>
          </a:p>
          <a:p>
            <a:pPr>
              <a:buNone/>
            </a:pPr>
            <a:r>
              <a:rPr lang="sk-SK" sz="1200" dirty="0" smtClean="0">
                <a:hlinkClick r:id="rId7"/>
              </a:rPr>
              <a:t>http</a:t>
            </a:r>
            <a:r>
              <a:rPr lang="sk-SK" sz="1200" dirty="0" smtClean="0">
                <a:hlinkClick r:id="rId7"/>
              </a:rPr>
              <a:t>://</a:t>
            </a:r>
            <a:r>
              <a:rPr lang="sk-SK" sz="1200" dirty="0" smtClean="0">
                <a:hlinkClick r:id="rId7"/>
              </a:rPr>
              <a:t>www.zemesveta.cz/data/pictures_items/uvodccV.jpg</a:t>
            </a:r>
            <a:endParaRPr lang="sk-SK" sz="1200" dirty="0" smtClean="0"/>
          </a:p>
          <a:p>
            <a:pPr>
              <a:buNone/>
            </a:pPr>
            <a:r>
              <a:rPr lang="sk-SK" sz="1200" dirty="0" smtClean="0">
                <a:hlinkClick r:id="rId8"/>
              </a:rPr>
              <a:t>http://</a:t>
            </a:r>
            <a:r>
              <a:rPr lang="sk-SK" sz="1200" dirty="0" smtClean="0">
                <a:hlinkClick r:id="rId8"/>
              </a:rPr>
              <a:t>www.dovolena.eu/media/img/gallery/img_1261486694.jpg</a:t>
            </a:r>
            <a:endParaRPr lang="sk-SK" sz="1200" dirty="0" smtClean="0"/>
          </a:p>
          <a:p>
            <a:pPr>
              <a:buNone/>
            </a:pPr>
            <a:r>
              <a:rPr lang="sk-SK" sz="1200" dirty="0" smtClean="0">
                <a:hlinkClick r:id="rId9"/>
              </a:rPr>
              <a:t>http://</a:t>
            </a:r>
            <a:r>
              <a:rPr lang="sk-SK" sz="1200" dirty="0" smtClean="0">
                <a:hlinkClick r:id="rId9"/>
              </a:rPr>
              <a:t>upload.wikimedia.org/wikipedia/commons/thumb/1/16/SwissReHQ.jpg/175px-SwissReHQ.jpg</a:t>
            </a:r>
            <a:r>
              <a:rPr lang="sk-SK" sz="1200" dirty="0" smtClean="0"/>
              <a:t> </a:t>
            </a:r>
          </a:p>
          <a:p>
            <a:pPr>
              <a:buNone/>
            </a:pPr>
            <a:r>
              <a:rPr lang="sk-SK" sz="1200" dirty="0" smtClean="0">
                <a:hlinkClick r:id="rId10"/>
              </a:rPr>
              <a:t>http://</a:t>
            </a:r>
            <a:r>
              <a:rPr lang="sk-SK" sz="1200" dirty="0" smtClean="0">
                <a:hlinkClick r:id="rId10"/>
              </a:rPr>
              <a:t>upload.wikimedia.org/wikipedia/commons/thumb/c/ca/Swiss.re.arp.750pix.jpg/235px-Swiss.re.arp.750pix.jpg</a:t>
            </a:r>
            <a:r>
              <a:rPr lang="sk-SK" sz="1200" dirty="0" smtClean="0"/>
              <a:t> </a:t>
            </a:r>
          </a:p>
          <a:p>
            <a:pPr>
              <a:buNone/>
            </a:pPr>
            <a:r>
              <a:rPr lang="sk-SK" sz="1200" dirty="0" smtClean="0">
                <a:hlinkClick r:id="rId11"/>
              </a:rPr>
              <a:t>http://</a:t>
            </a:r>
            <a:r>
              <a:rPr lang="sk-SK" sz="1200" dirty="0" smtClean="0">
                <a:hlinkClick r:id="rId11"/>
              </a:rPr>
              <a:t>www.travelstay.com/images/369920/4/image.jpg</a:t>
            </a:r>
            <a:r>
              <a:rPr lang="sk-SK" sz="1200" dirty="0" smtClean="0"/>
              <a:t> </a:t>
            </a:r>
          </a:p>
          <a:p>
            <a:pPr>
              <a:buNone/>
            </a:pPr>
            <a:r>
              <a:rPr lang="sk-SK" sz="1200" dirty="0" smtClean="0">
                <a:hlinkClick r:id="rId12"/>
              </a:rPr>
              <a:t>http://</a:t>
            </a:r>
            <a:r>
              <a:rPr lang="sk-SK" sz="1200" dirty="0" smtClean="0">
                <a:hlinkClick r:id="rId12"/>
              </a:rPr>
              <a:t>cdn.ltstatic.com/2009/November/GR043182_942long.jpg</a:t>
            </a:r>
            <a:r>
              <a:rPr lang="sk-SK" sz="1200" dirty="0" smtClean="0"/>
              <a:t> </a:t>
            </a:r>
          </a:p>
          <a:p>
            <a:pPr>
              <a:buNone/>
            </a:pPr>
            <a:r>
              <a:rPr lang="sk-SK" sz="1200" dirty="0" smtClean="0">
                <a:hlinkClick r:id="rId13"/>
              </a:rPr>
              <a:t>http://</a:t>
            </a:r>
            <a:r>
              <a:rPr lang="sk-SK" sz="1200" dirty="0" smtClean="0">
                <a:hlinkClick r:id="rId13"/>
              </a:rPr>
              <a:t>nyogalleristny.files.wordpress.com/2012/04/soho.jpg</a:t>
            </a:r>
            <a:endParaRPr lang="sk-SK" sz="1200" dirty="0" smtClean="0"/>
          </a:p>
          <a:p>
            <a:pPr>
              <a:buNone/>
            </a:pPr>
            <a:r>
              <a:rPr lang="sk-SK" sz="1200" dirty="0" smtClean="0">
                <a:hlinkClick r:id="rId14"/>
              </a:rPr>
              <a:t>http://</a:t>
            </a:r>
            <a:r>
              <a:rPr lang="sk-SK" sz="1200" dirty="0" smtClean="0">
                <a:hlinkClick r:id="rId14"/>
              </a:rPr>
              <a:t>udalosti.noviny.sk/uploads/tx_media_files/thumbs/800x448/Trafalgarske_namestie_170054.jpg</a:t>
            </a:r>
            <a:r>
              <a:rPr lang="sk-SK" sz="1200" dirty="0" smtClean="0"/>
              <a:t>  </a:t>
            </a:r>
          </a:p>
          <a:p>
            <a:pPr>
              <a:buNone/>
            </a:pPr>
            <a:r>
              <a:rPr lang="sk-SK" sz="1200" dirty="0" smtClean="0">
                <a:hlinkClick r:id="rId15"/>
              </a:rPr>
              <a:t>http://</a:t>
            </a:r>
            <a:r>
              <a:rPr lang="sk-SK" sz="1200" dirty="0" smtClean="0">
                <a:hlinkClick r:id="rId15"/>
              </a:rPr>
              <a:t>upload.wikimedia.org/wikipedia/commons/thumb/f/fb/Whitechapel_Street_Market.jpg/220px-Whitechapel_Street_Market.jpg</a:t>
            </a:r>
            <a:r>
              <a:rPr lang="sk-SK" sz="1200" dirty="0" smtClean="0"/>
              <a:t> </a:t>
            </a:r>
          </a:p>
          <a:p>
            <a:pPr>
              <a:buNone/>
            </a:pPr>
            <a:r>
              <a:rPr lang="sk-SK" sz="1200" dirty="0" smtClean="0">
                <a:hlinkClick r:id="rId16"/>
              </a:rPr>
              <a:t>http://</a:t>
            </a:r>
            <a:r>
              <a:rPr lang="sk-SK" sz="1200" dirty="0" smtClean="0">
                <a:hlinkClick r:id="rId16"/>
              </a:rPr>
              <a:t>upload.wikimedia.org/wikipedia/commons/thumb/b/b0/Geffrye_museum2.jpg/230px-Geffrye_museum2.jpg</a:t>
            </a:r>
            <a:r>
              <a:rPr lang="sk-SK" sz="1200" dirty="0" smtClean="0"/>
              <a:t> </a:t>
            </a:r>
          </a:p>
          <a:p>
            <a:pPr>
              <a:buNone/>
            </a:pPr>
            <a:r>
              <a:rPr lang="sk-SK" sz="1200" dirty="0" smtClean="0">
                <a:hlinkClick r:id="rId17"/>
              </a:rPr>
              <a:t>http://</a:t>
            </a:r>
            <a:r>
              <a:rPr lang="sk-SK" sz="1200" dirty="0" smtClean="0">
                <a:hlinkClick r:id="rId17"/>
              </a:rPr>
              <a:t>upload.wikimedia.org/wikipedia/commons/thumb/6/65/Canary.wharf.from.thames.arp.jpg/220px-Canary.wharf.from.thames.arp.jpg</a:t>
            </a:r>
            <a:r>
              <a:rPr lang="sk-SK" sz="1200" dirty="0" smtClean="0"/>
              <a:t> </a:t>
            </a:r>
          </a:p>
          <a:p>
            <a:pPr>
              <a:buNone/>
            </a:pPr>
            <a:r>
              <a:rPr lang="sk-SK" sz="1200" dirty="0" smtClean="0">
                <a:hlinkClick r:id="rId18"/>
              </a:rPr>
              <a:t>http://</a:t>
            </a:r>
            <a:r>
              <a:rPr lang="sk-SK" sz="1200" dirty="0" smtClean="0">
                <a:hlinkClick r:id="rId18"/>
              </a:rPr>
              <a:t>www.skyscrapercenter.com/images/albums/userpics/10004/OneCanada_ViewFromWater_AW.jpg</a:t>
            </a:r>
            <a:r>
              <a:rPr lang="sk-SK" sz="1200" dirty="0" smtClean="0"/>
              <a:t> </a:t>
            </a:r>
          </a:p>
          <a:p>
            <a:pPr>
              <a:buNone/>
            </a:pPr>
            <a:r>
              <a:rPr lang="sk-SK" sz="1200" dirty="0" smtClean="0">
                <a:hlinkClick r:id="rId19"/>
              </a:rPr>
              <a:t>http://</a:t>
            </a:r>
            <a:r>
              <a:rPr lang="sk-SK" sz="1200" dirty="0" smtClean="0">
                <a:hlinkClick r:id="rId19"/>
              </a:rPr>
              <a:t>i.lidovky.cz/13/022/lnc460/MCT494fa6_BBC.JPG</a:t>
            </a:r>
            <a:r>
              <a:rPr lang="sk-SK" sz="1200" dirty="0" smtClean="0"/>
              <a:t> </a:t>
            </a:r>
          </a:p>
          <a:p>
            <a:pPr>
              <a:buNone/>
            </a:pPr>
            <a:r>
              <a:rPr lang="sk-SK" sz="1200" dirty="0" smtClean="0">
                <a:hlinkClick r:id="rId20"/>
              </a:rPr>
              <a:t>http://</a:t>
            </a:r>
            <a:r>
              <a:rPr lang="sk-SK" sz="1200" dirty="0" smtClean="0">
                <a:hlinkClick r:id="rId20"/>
              </a:rPr>
              <a:t>upload.wikimedia.org/wikipedia/commons/thumb/2/29/Heathrow_T5.jpg/230px-Heathrow_T5.jpg</a:t>
            </a:r>
            <a:r>
              <a:rPr lang="sk-SK" sz="1200" dirty="0" smtClean="0"/>
              <a:t> </a:t>
            </a:r>
          </a:p>
          <a:p>
            <a:pPr>
              <a:buNone/>
            </a:pPr>
            <a:r>
              <a:rPr lang="sk-SK" sz="1200" dirty="0" smtClean="0">
                <a:hlinkClick r:id="rId21"/>
              </a:rPr>
              <a:t>http://</a:t>
            </a:r>
            <a:r>
              <a:rPr lang="sk-SK" sz="1200" dirty="0" smtClean="0">
                <a:hlinkClick r:id="rId21"/>
              </a:rPr>
              <a:t>upload.wikimedia.org/wikipedia/commons/thumb/3/35/Aerial_photograph_of_Heathrow_Airport%2C_1955.jpg/220px-Aerial_photograph_of_Heathrow_Airport%2C_1955.jpg</a:t>
            </a:r>
            <a:r>
              <a:rPr lang="sk-SK" sz="1200" dirty="0" smtClean="0"/>
              <a:t> </a:t>
            </a:r>
          </a:p>
          <a:p>
            <a:pPr>
              <a:buNone/>
            </a:pPr>
            <a:r>
              <a:rPr lang="sk-SK" sz="1200" dirty="0" smtClean="0">
                <a:hlinkClick r:id="rId22"/>
              </a:rPr>
              <a:t>http://</a:t>
            </a:r>
            <a:r>
              <a:rPr lang="sk-SK" sz="1200" dirty="0" smtClean="0">
                <a:hlinkClick r:id="rId22"/>
              </a:rPr>
              <a:t>upload.wikimedia.org/wikipedia/commons/thumb/0/07/Giancarlo_Neri_table_and_chair.jpg/220px-Giancarlo_Neri_table_and_chair.jpg</a:t>
            </a:r>
            <a:r>
              <a:rPr lang="sk-SK" sz="1200" dirty="0" smtClean="0"/>
              <a:t> </a:t>
            </a:r>
          </a:p>
          <a:p>
            <a:pPr>
              <a:buNone/>
            </a:pPr>
            <a:r>
              <a:rPr lang="sk-SK" sz="1200" dirty="0" smtClean="0">
                <a:hlinkClick r:id="rId23"/>
              </a:rPr>
              <a:t>http://</a:t>
            </a:r>
            <a:r>
              <a:rPr lang="sk-SK" sz="1200" dirty="0" smtClean="0">
                <a:hlinkClick r:id="rId23"/>
              </a:rPr>
              <a:t>www.tenisinfo.eu/img_art/img_1283/wimbledon_tmain.jpg</a:t>
            </a:r>
            <a:r>
              <a:rPr lang="sk-SK" sz="1200" dirty="0" smtClean="0"/>
              <a:t> </a:t>
            </a:r>
          </a:p>
          <a:p>
            <a:pPr>
              <a:buNone/>
            </a:pPr>
            <a:endParaRPr lang="sk-SK" sz="1200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selý obličej 4"/>
          <p:cNvSpPr/>
          <p:nvPr/>
        </p:nvSpPr>
        <p:spPr>
          <a:xfrm>
            <a:off x="1331640" y="3645024"/>
            <a:ext cx="2520280" cy="2304256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ný popisek 5"/>
          <p:cNvSpPr/>
          <p:nvPr/>
        </p:nvSpPr>
        <p:spPr>
          <a:xfrm>
            <a:off x="2843808" y="476672"/>
            <a:ext cx="5328592" cy="29523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800" b="1" dirty="0" smtClean="0">
                <a:solidFill>
                  <a:schemeClr val="bg1"/>
                </a:solidFill>
              </a:rPr>
              <a:t>Ďakujem za pozornosť</a:t>
            </a:r>
            <a:endParaRPr lang="sk-SK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C000"/>
                </a:solidFill>
                <a:latin typeface="Algerian" pitchFamily="82" charset="0"/>
              </a:rPr>
              <a:t>Londýn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smtClean="0">
                <a:solidFill>
                  <a:srgbClr val="FFC000"/>
                </a:solidFill>
                <a:latin typeface="AR DARLING" pitchFamily="2" charset="0"/>
              </a:rPr>
              <a:t>Londýn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smtClean="0">
                <a:solidFill>
                  <a:srgbClr val="FFC000"/>
                </a:solidFill>
                <a:latin typeface="AR BERKLEY" pitchFamily="2" charset="0"/>
              </a:rPr>
              <a:t>Londýn</a:t>
            </a:r>
            <a:r>
              <a:rPr lang="sk-SK" dirty="0" smtClean="0">
                <a:solidFill>
                  <a:srgbClr val="FFC000"/>
                </a:solidFill>
              </a:rPr>
              <a:t> </a:t>
            </a:r>
            <a:r>
              <a:rPr lang="sk-SK" dirty="0" smtClean="0">
                <a:solidFill>
                  <a:srgbClr val="FFC000"/>
                </a:solidFill>
                <a:latin typeface="Bauhaus 93" pitchFamily="82" charset="0"/>
              </a:rPr>
              <a:t>Londýn</a:t>
            </a:r>
            <a:endParaRPr lang="sk-SK" dirty="0">
              <a:solidFill>
                <a:srgbClr val="FFC000"/>
              </a:solidFill>
              <a:latin typeface="Bauhaus 93" pitchFamily="82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400" dirty="0" smtClean="0"/>
              <a:t>hlavné a najväčšie mesto </a:t>
            </a:r>
            <a:r>
              <a:rPr lang="sk-SK" sz="2400" u="sng" dirty="0" smtClean="0"/>
              <a:t>Anglicka</a:t>
            </a:r>
            <a:r>
              <a:rPr lang="sk-SK" sz="2400" dirty="0" smtClean="0"/>
              <a:t> a </a:t>
            </a:r>
            <a:r>
              <a:rPr lang="sk-SK" sz="2400" u="sng" dirty="0" smtClean="0"/>
              <a:t>Spojeného kráľovstva,</a:t>
            </a:r>
          </a:p>
          <a:p>
            <a:r>
              <a:rPr lang="sk-SK" sz="2400" dirty="0" smtClean="0"/>
              <a:t>pri </a:t>
            </a:r>
            <a:r>
              <a:rPr lang="sk-SK" sz="2400" dirty="0" smtClean="0"/>
              <a:t>ústí rieky </a:t>
            </a:r>
            <a:r>
              <a:rPr lang="sk-SK" sz="2400" u="sng" dirty="0" smtClean="0"/>
              <a:t>Temža,</a:t>
            </a:r>
          </a:p>
          <a:p>
            <a:r>
              <a:rPr lang="sk-SK" sz="2400" dirty="0" smtClean="0"/>
              <a:t>spoločne s mestami New York, Tokio a Paríž označovaný ako jedno zo štyroch </a:t>
            </a:r>
            <a:r>
              <a:rPr lang="sk-SK" sz="2400" u="sng" dirty="0" smtClean="0"/>
              <a:t>najdôležitejších miest </a:t>
            </a:r>
            <a:r>
              <a:rPr lang="sk-SK" sz="2400" u="sng" dirty="0" smtClean="0"/>
              <a:t>sveta,</a:t>
            </a:r>
          </a:p>
          <a:p>
            <a:r>
              <a:rPr lang="sk-SK" sz="2400" dirty="0" smtClean="0"/>
              <a:t>má oficiálne </a:t>
            </a:r>
            <a:r>
              <a:rPr lang="sk-SK" sz="2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7 421 228 </a:t>
            </a:r>
            <a:r>
              <a:rPr lang="sk-SK" sz="2400" dirty="0" smtClean="0"/>
              <a:t>obyvateľov,</a:t>
            </a:r>
          </a:p>
          <a:p>
            <a:r>
              <a:rPr lang="sk-SK" sz="2400" dirty="0" smtClean="0"/>
              <a:t>pre </a:t>
            </a:r>
            <a:r>
              <a:rPr lang="sk-SK" sz="2400" dirty="0" smtClean="0"/>
              <a:t>obyvateľov a ich prízvuk Londýna sa používa pojem </a:t>
            </a:r>
            <a:r>
              <a:rPr lang="sk-SK" sz="2400" i="1" dirty="0" err="1" smtClean="0">
                <a:solidFill>
                  <a:srgbClr val="C00000"/>
                </a:solidFill>
              </a:rPr>
              <a:t>Cockney</a:t>
            </a:r>
            <a:r>
              <a:rPr lang="sk-SK" sz="2400" i="1" dirty="0" smtClean="0">
                <a:solidFill>
                  <a:srgbClr val="C00000"/>
                </a:solidFill>
              </a:rPr>
              <a:t>,</a:t>
            </a:r>
            <a:endParaRPr lang="sk-SK" sz="2400" dirty="0" smtClean="0">
              <a:solidFill>
                <a:srgbClr val="C00000"/>
              </a:solidFill>
            </a:endParaRPr>
          </a:p>
          <a:p>
            <a:r>
              <a:rPr lang="sk-SK" sz="2400" dirty="0" smtClean="0"/>
              <a:t>červené poschodové autobusy – </a:t>
            </a:r>
            <a:r>
              <a:rPr lang="sk-SK" sz="2400" i="1" dirty="0" err="1" smtClean="0">
                <a:solidFill>
                  <a:srgbClr val="C00000"/>
                </a:solidFill>
              </a:rPr>
              <a:t>doubledecker</a:t>
            </a:r>
            <a:r>
              <a:rPr lang="sk-SK" sz="2400" i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sk-SK" sz="2400" dirty="0" smtClean="0"/>
              <a:t>5 medzinárodných letísk,</a:t>
            </a:r>
          </a:p>
          <a:p>
            <a:r>
              <a:rPr lang="sk-SK" sz="2400" dirty="0" smtClean="0"/>
              <a:t>0° poludník (ZULU).</a:t>
            </a:r>
          </a:p>
          <a:p>
            <a:endParaRPr lang="sk-SK" sz="2400" u="sng" dirty="0" smtClean="0"/>
          </a:p>
          <a:p>
            <a:endParaRPr lang="sk-SK" sz="2200" dirty="0" smtClean="0"/>
          </a:p>
          <a:p>
            <a:pPr>
              <a:buNone/>
            </a:pPr>
            <a:endParaRPr lang="sk-SK" sz="2200" dirty="0"/>
          </a:p>
        </p:txBody>
      </p:sp>
      <p:pic>
        <p:nvPicPr>
          <p:cNvPr id="14338" name="Picture 2" descr="Arms of the Greater London Council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501008"/>
            <a:ext cx="1433314" cy="1767756"/>
          </a:xfrm>
          <a:prstGeom prst="rect">
            <a:avLst/>
          </a:prstGeom>
          <a:noFill/>
        </p:spPr>
      </p:pic>
      <p:pic>
        <p:nvPicPr>
          <p:cNvPr id="14340" name="Picture 4" descr="http://fotky.sme.sk/foto/111998/nulty-poludnik-greenwich%3Ftype%3Dp%26x%3D300%26y%3D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273824"/>
            <a:ext cx="2759887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60174 0.00903 L 0.64236 0.00903 " pathEditMode="relative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00FF00"/>
                </a:solidFill>
                <a:latin typeface="Algerian" pitchFamily="82" charset="0"/>
              </a:rPr>
              <a:t>Časti Londýna</a:t>
            </a:r>
            <a:endParaRPr lang="sk-SK" dirty="0">
              <a:solidFill>
                <a:srgbClr val="00FF00"/>
              </a:solidFill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k-SK" b="1" dirty="0" smtClean="0">
                <a:latin typeface="Aharoni" pitchFamily="2" charset="-79"/>
                <a:cs typeface="Aharoni" pitchFamily="2" charset="-79"/>
              </a:rPr>
              <a:t>Centrálny Londýn </a:t>
            </a:r>
          </a:p>
          <a:p>
            <a:pPr lvl="2">
              <a:buFont typeface="Wingdings" pitchFamily="2" charset="2"/>
              <a:buChar char="§"/>
            </a:pPr>
            <a:r>
              <a:rPr lang="sk-SK" b="1" dirty="0" smtClean="0">
                <a:latin typeface="Aharoni" pitchFamily="2" charset="-79"/>
                <a:cs typeface="Aharoni" pitchFamily="2" charset="-79"/>
                <a:hlinkClick r:id="rId2" action="ppaction://hlinksldjump"/>
              </a:rPr>
              <a:t>City </a:t>
            </a:r>
            <a:r>
              <a:rPr lang="sk-SK" b="1" dirty="0" err="1" smtClean="0">
                <a:latin typeface="Aharoni" pitchFamily="2" charset="-79"/>
                <a:cs typeface="Aharoni" pitchFamily="2" charset="-79"/>
                <a:hlinkClick r:id="rId2" action="ppaction://hlinksldjump"/>
              </a:rPr>
              <a:t>of</a:t>
            </a:r>
            <a:r>
              <a:rPr lang="sk-SK" b="1" dirty="0" smtClean="0">
                <a:latin typeface="Aharoni" pitchFamily="2" charset="-79"/>
                <a:cs typeface="Aharoni" pitchFamily="2" charset="-79"/>
                <a:hlinkClick r:id="rId2" action="ppaction://hlinksldjump"/>
              </a:rPr>
              <a:t> </a:t>
            </a:r>
            <a:r>
              <a:rPr lang="sk-SK" b="1" dirty="0" err="1" smtClean="0">
                <a:latin typeface="Aharoni" pitchFamily="2" charset="-79"/>
                <a:cs typeface="Aharoni" pitchFamily="2" charset="-79"/>
                <a:hlinkClick r:id="rId2" action="ppaction://hlinksldjump"/>
              </a:rPr>
              <a:t>London</a:t>
            </a:r>
            <a:endParaRPr lang="sk-SK" b="1" dirty="0" smtClean="0">
              <a:latin typeface="Aharoni" pitchFamily="2" charset="-79"/>
              <a:cs typeface="Aharoni" pitchFamily="2" charset="-79"/>
            </a:endParaRPr>
          </a:p>
          <a:p>
            <a:pPr lvl="2">
              <a:buFont typeface="Wingdings" pitchFamily="2" charset="2"/>
              <a:buChar char="§"/>
            </a:pPr>
            <a:r>
              <a:rPr lang="sk-SK" b="1" dirty="0" err="1" smtClean="0">
                <a:latin typeface="Aharoni" pitchFamily="2" charset="-79"/>
                <a:cs typeface="Aharoni" pitchFamily="2" charset="-79"/>
                <a:hlinkClick r:id="rId3" action="ppaction://hlinksldjump"/>
              </a:rPr>
              <a:t>West</a:t>
            </a:r>
            <a:r>
              <a:rPr lang="sk-SK" b="1" dirty="0" smtClean="0">
                <a:latin typeface="Aharoni" pitchFamily="2" charset="-79"/>
                <a:cs typeface="Aharoni" pitchFamily="2" charset="-79"/>
                <a:hlinkClick r:id="rId3" action="ppaction://hlinksldjump"/>
              </a:rPr>
              <a:t> End</a:t>
            </a:r>
            <a:endParaRPr lang="sk-SK" b="1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latin typeface="Aharoni" pitchFamily="2" charset="-79"/>
                <a:cs typeface="Aharoni" pitchFamily="2" charset="-79"/>
              </a:rPr>
              <a:t>Východný Londýn</a:t>
            </a:r>
          </a:p>
          <a:p>
            <a:pPr lvl="2">
              <a:buFont typeface="Wingdings" pitchFamily="2" charset="2"/>
              <a:buChar char="§"/>
            </a:pPr>
            <a:r>
              <a:rPr lang="sk-SK" b="1" dirty="0" err="1" smtClean="0">
                <a:latin typeface="Aharoni" pitchFamily="2" charset="-79"/>
                <a:cs typeface="Aharoni" pitchFamily="2" charset="-79"/>
                <a:hlinkClick r:id="rId4" action="ppaction://hlinksldjump"/>
              </a:rPr>
              <a:t>East</a:t>
            </a:r>
            <a:r>
              <a:rPr lang="sk-SK" b="1" dirty="0" smtClean="0">
                <a:latin typeface="Aharoni" pitchFamily="2" charset="-79"/>
                <a:cs typeface="Aharoni" pitchFamily="2" charset="-79"/>
                <a:hlinkClick r:id="rId4" action="ppaction://hlinksldjump"/>
              </a:rPr>
              <a:t> End</a:t>
            </a:r>
            <a:endParaRPr lang="sk-SK" b="1" dirty="0" smtClean="0">
              <a:latin typeface="Aharoni" pitchFamily="2" charset="-79"/>
              <a:cs typeface="Aharoni" pitchFamily="2" charset="-79"/>
            </a:endParaRPr>
          </a:p>
          <a:p>
            <a:pPr lvl="2">
              <a:buFont typeface="Wingdings" pitchFamily="2" charset="2"/>
              <a:buChar char="§"/>
            </a:pPr>
            <a:r>
              <a:rPr lang="sk-SK" b="1" dirty="0" err="1" smtClean="0">
                <a:latin typeface="Aharoni" pitchFamily="2" charset="-79"/>
                <a:cs typeface="Aharoni" pitchFamily="2" charset="-79"/>
                <a:hlinkClick r:id="rId5" action="ppaction://hlinksldjump"/>
              </a:rPr>
              <a:t>Docklands</a:t>
            </a:r>
            <a:endParaRPr lang="sk-SK" b="1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latin typeface="Aharoni" pitchFamily="2" charset="-79"/>
                <a:cs typeface="Aharoni" pitchFamily="2" charset="-79"/>
                <a:hlinkClick r:id="rId6" action="ppaction://hlinksldjump"/>
              </a:rPr>
              <a:t>Západný Londýn</a:t>
            </a:r>
            <a:endParaRPr lang="sk-SK" b="1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latin typeface="Aharoni" pitchFamily="2" charset="-79"/>
                <a:cs typeface="Aharoni" pitchFamily="2" charset="-79"/>
                <a:hlinkClick r:id="rId7" action="ppaction://hlinksldjump"/>
              </a:rPr>
              <a:t>Severný Londýn</a:t>
            </a:r>
            <a:endParaRPr lang="sk-SK" b="1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latin typeface="Aharoni" pitchFamily="2" charset="-79"/>
                <a:cs typeface="Aharoni" pitchFamily="2" charset="-79"/>
                <a:hlinkClick r:id="rId8" action="ppaction://hlinksldjump"/>
              </a:rPr>
              <a:t>Južný Londýn</a:t>
            </a:r>
            <a:endParaRPr lang="sk-SK" b="1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endParaRPr lang="sk-SK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Centrálny Londýn - </a:t>
            </a:r>
            <a:r>
              <a:rPr lang="sk-SK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City </a:t>
            </a:r>
            <a:r>
              <a:rPr lang="sk-SK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of</a:t>
            </a:r>
            <a:r>
              <a:rPr lang="sk-SK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sk-SK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London</a:t>
            </a:r>
            <a:endParaRPr lang="sk-SK" dirty="0"/>
          </a:p>
        </p:txBody>
      </p:sp>
      <p:pic>
        <p:nvPicPr>
          <p:cNvPr id="22532" name="Picture 4" descr="http://www.dovolena.eu/media/img/gallery/img_1261486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340768"/>
            <a:ext cx="5872309" cy="439248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372200" y="1484785"/>
            <a:ext cx="25202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Katedrála </a:t>
            </a:r>
          </a:p>
          <a:p>
            <a:r>
              <a:rPr lang="sk-SK" sz="3200" dirty="0" smtClean="0"/>
              <a:t>sv. Pavla</a:t>
            </a:r>
          </a:p>
          <a:p>
            <a:r>
              <a:rPr lang="sk-SK" sz="3200" dirty="0" smtClean="0"/>
              <a:t>(1677-1708)</a:t>
            </a:r>
          </a:p>
          <a:p>
            <a:pPr>
              <a:buFontTx/>
              <a:buChar char="-"/>
            </a:pPr>
            <a:endParaRPr lang="sk-SK" sz="2600" dirty="0" smtClean="0"/>
          </a:p>
          <a:p>
            <a:pPr>
              <a:buFontTx/>
              <a:buChar char="-"/>
            </a:pPr>
            <a:r>
              <a:rPr lang="sk-SK" sz="2600" dirty="0" smtClean="0"/>
              <a:t> d: 158 m</a:t>
            </a:r>
          </a:p>
          <a:p>
            <a:pPr>
              <a:buFontTx/>
              <a:buChar char="-"/>
            </a:pPr>
            <a:r>
              <a:rPr lang="sk-SK" sz="2600" dirty="0" smtClean="0"/>
              <a:t> š: 63 m</a:t>
            </a:r>
          </a:p>
          <a:p>
            <a:pPr>
              <a:buFontTx/>
              <a:buChar char="-"/>
            </a:pPr>
            <a:r>
              <a:rPr lang="sk-SK" sz="2600" dirty="0"/>
              <a:t> </a:t>
            </a:r>
            <a:r>
              <a:rPr lang="sk-SK" sz="2600" dirty="0" smtClean="0"/>
              <a:t>2 veže,</a:t>
            </a:r>
          </a:p>
          <a:p>
            <a:r>
              <a:rPr lang="sk-SK" sz="2600" dirty="0"/>
              <a:t> </a:t>
            </a:r>
            <a:r>
              <a:rPr lang="sk-SK" sz="2600" dirty="0" smtClean="0"/>
              <a:t>kupola (111 m)</a:t>
            </a:r>
          </a:p>
          <a:p>
            <a:r>
              <a:rPr lang="sk-SK" sz="2600" dirty="0" smtClean="0"/>
              <a:t>- barok </a:t>
            </a:r>
          </a:p>
          <a:p>
            <a:endParaRPr lang="sk-SK" sz="3200" dirty="0"/>
          </a:p>
          <a:p>
            <a:endParaRPr lang="sk-SK" sz="32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Centrálny Londýn </a:t>
            </a:r>
            <a:r>
              <a:rPr lang="sk-SK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br>
              <a:rPr lang="sk-SK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sk-SK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City </a:t>
            </a:r>
            <a:r>
              <a:rPr lang="sk-SK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of</a:t>
            </a:r>
            <a:r>
              <a:rPr lang="sk-SK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sk-SK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London</a:t>
            </a:r>
            <a:endParaRPr lang="sk-SK" dirty="0"/>
          </a:p>
        </p:txBody>
      </p:sp>
      <p:pic>
        <p:nvPicPr>
          <p:cNvPr id="26626" name="Picture 2" descr="http://upload.wikimedia.org/wikipedia/commons/thumb/1/16/SwissReHQ.jpg/175px-SwissReH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2739"/>
            <a:ext cx="2448272" cy="671526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67544" y="2060848"/>
            <a:ext cx="4680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/>
              <a:t>30 </a:t>
            </a:r>
            <a:r>
              <a:rPr lang="sk-SK" sz="3200" b="1" dirty="0" err="1"/>
              <a:t>St</a:t>
            </a:r>
            <a:r>
              <a:rPr lang="sk-SK" sz="3200" b="1" dirty="0"/>
              <a:t> Mary </a:t>
            </a:r>
            <a:r>
              <a:rPr lang="sk-SK" sz="3200" b="1" dirty="0" err="1" smtClean="0"/>
              <a:t>Axe</a:t>
            </a:r>
            <a:r>
              <a:rPr lang="sk-SK" sz="3200" b="1" dirty="0" smtClean="0"/>
              <a:t> /</a:t>
            </a:r>
          </a:p>
          <a:p>
            <a:r>
              <a:rPr lang="sk-SK" sz="3200" b="1" dirty="0" err="1" smtClean="0"/>
              <a:t>Gherkin</a:t>
            </a:r>
            <a:r>
              <a:rPr lang="sk-SK" sz="3200" b="1" dirty="0" smtClean="0"/>
              <a:t> (</a:t>
            </a:r>
            <a:r>
              <a:rPr lang="sk-SK" sz="3200" i="1" dirty="0" smtClean="0"/>
              <a:t>Uhorka</a:t>
            </a:r>
            <a:r>
              <a:rPr lang="sk-SK" sz="3200" b="1" dirty="0" smtClean="0"/>
              <a:t>)</a:t>
            </a:r>
          </a:p>
          <a:p>
            <a:endParaRPr lang="sk-SK" sz="3200" b="1" dirty="0"/>
          </a:p>
          <a:p>
            <a:r>
              <a:rPr lang="sk-SK" sz="3200" b="1" dirty="0" smtClean="0"/>
              <a:t>- 180 m</a:t>
            </a:r>
            <a:endParaRPr lang="sk-SK" sz="2800" dirty="0"/>
          </a:p>
        </p:txBody>
      </p:sp>
      <p:pic>
        <p:nvPicPr>
          <p:cNvPr id="26628" name="Picture 4" descr="http://upload.wikimedia.org/wikipedia/commons/thumb/c/ca/Swiss.re.arp.750pix.jpg/235px-Swiss.re.arp.750p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21088"/>
            <a:ext cx="3312368" cy="2396183"/>
          </a:xfrm>
          <a:prstGeom prst="rect">
            <a:avLst/>
          </a:prstGeom>
          <a:noFill/>
        </p:spPr>
      </p:pic>
      <p:sp>
        <p:nvSpPr>
          <p:cNvPr id="6" name="Tlačítko akce: Domů 5">
            <a:hlinkClick r:id="rId4" action="ppaction://hlinksldjump" highlightClick="1"/>
          </p:cNvPr>
          <p:cNvSpPr/>
          <p:nvPr/>
        </p:nvSpPr>
        <p:spPr>
          <a:xfrm>
            <a:off x="8100392" y="6021288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Centrálny Londýn </a:t>
            </a:r>
            <a:r>
              <a:rPr lang="sk-SK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sk-SK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West</a:t>
            </a:r>
            <a:r>
              <a:rPr lang="sk-SK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End</a:t>
            </a:r>
            <a:endParaRPr lang="sk-SK" dirty="0"/>
          </a:p>
        </p:txBody>
      </p:sp>
      <p:sp>
        <p:nvSpPr>
          <p:cNvPr id="21506" name="AutoShape 2" descr="data:image/jpeg;base64,/9j/4AAQSkZJRgABAQAAAQABAAD/2wCEAAkGBhQSEBUUExMWFRQWGRgXGBgWGBkXFRQcGBcWGBgYGBoYGyYeGBwjGhYUIC8gIycpLC0sFR4xNTAqNSYrLSkBCQoKDgwOGg8PGiwlHx8qKiwsKSwpLCwpKSksKi0sLCwsLCwpLCwsLCwpLCkpLCwsLCkpKSwsLCwsLCksKSwpKf/AABEIAMQBAQMBIgACEQEDEQH/xAAcAAABBQEBAQAAAAAAAAAAAAAEAAIDBQYHAQj/xABIEAACAQIEAwUEBggFAwEJAAABAhEAAwQSITEFQVEGEyJhgTJxkaEHFCNCUtEVFmKSscHh8DNTcoLSQ2PxkyQmNFRzorLT4v/EABoBAAMBAQEBAAAAAAAAAAAAAAECAwQABQb/xAAvEQACAgEDBAIABQQCAwAAAAAAAQIRAxITIQQxQVEiYTKBkaHwUnHB0bHhBRQj/9oADAMBAAIRAxEAPwCnFunC3UwSni3X0dni2D91T0tUR3VOW1XWGyAW69Fuils09bNA4EFqnLY8qMFmni1QsPcDFinixRQtVILVCwgf1enDC+VGLap4t0NQyA+4p64cdKLFqni1S2EFWzTika0SLNOOGnehYSqu8UVTEMT5Degb/Hn1y2jH7X9K0QwY6U18EN8smjqQUZ5OMXdzbPuWI/gTQT8RxWrFSqjlGg9TVxjrF/XKsD0qgxSX30ZiR5GR8qoqGQbY7UZdGg1MO1qzrEeQJqus9m2PtHJ7wZPpXj8BEwGJ6+GP512mI1IvB2tscs3lI3+elIdqEJAWNeuw9aqLfZ7mZj3U29wEgSBodiTXaYHUjS2uPWo8TD0G1O/WLDxOf0gyfSs4vZq/l0CxvvNDXuzuIXXuyR1GopdMfYKNK3ai2TFtS/nsPnRacYUDxiD0Go+JgViGwWIiMrx7jUX6LukxkYnpBmu0xDoZvLnH7KmC2vkVPxg6U48dw49q4o9Zn3RNYQcBv/5T/umojwm6P+m4/wBpoaI+w6DV4ntraHsW2bzMKD/OvcP20sn27ZU+UH+MVkX4fcG6MP8AaR/KmjDP+E/A02mIdH2bj9cMN0b93+tKsP3DdD86VdoidpXs04ur1HxqRLinYg+tDGyDuKcuFHQU5hSDgoqRUoO1ajbSor3DszTmI92lBjJFstupFt1XW7DgR3jfImibIcbsT74/KkfIaCxbp4tVGLx6VKt+OVIFIeLNO7mormLMeFZPmdPlT7eLPNNf786HI1Egs08Wacl4UnxltfadV95ihbDR6LFPFmvLeNtna4n7w/OiFuL+JfiKW2GiMWad3VTos1ILdLqDpBhZr0WaLFuni3S6gqID9WHSojwkHmf4R7tKte5p4sV2toZRKFuzacyx97En4mh73ZyD9kqr5tLH0G1ajuaQs124w0ZhOAPAzlX94MUUvCABogB8iYq/FqnCzQeRhoq7OFYdBU5sny85o8WKacEDvPxpXIKQJ3OmutM7tuSD4gGrIYcefzqRbdLqGoz+JwVxyNIH+qPkBrQf1F1MooUzEmCfQVru7rz6oDRWWg0YriVq7lg3SD0gFveAusVmMXeyt9pceOjQT745V1Nuztkkk21JPONfjUB7H4aI7lffAmqxzpA27OaZsL/mt8v+NKuj/qRhv8sUqb/2InbRzsCpVNVa48VKmPFNrYm0iyU1IGqsXHjrUi44daGph2kWavTxcqtXHj+5qRcaOtDWxlhLFXqZWqsTGL1qZcaOtLrYdksVNPqvXHjrUq48daXWw7IUuHEzXl3h9tvaUGokx461MuOH9zQeRh2RicCs/wCWvwr0dm7MzkFTDiAqZeIr1HxoPKwrCxlrh2X2WbyGYwPQRXl3C3ztey+Sr/EtJolcWvUfH+lPGMHl8f6Uu6xtgAOAxWWBiAPPJJPrTkwGLBH/ALTPvQa/KrEYryn3EU+3ih0Py/Og84dgiS5iZ2tRyktPrGlWWFuNHjif2Zj561CuJH9ipFxA8/gaV5UHZYUDUimhRiV6/EH8q9GJT8QpNxB2WFingUJ9YQ/eHxFSpcXkR8RSuaDssICU4W6gFzz+de5jGjCfjQ1o7ZZP3dei3UdtzGpn0ind7Q3EdtMlCU4LUQvUhia7cR20ycLSy0wXxThdFLuB2mOpV53gr2u3EHbZ8wDjGsZesyacOMbwhMamCP51Uq1kfeue+N6m72zyuXPgNfLarrqX9/oJtE/6wnPyy9Dow/rVnhuKBxIIG3McwD/Ss/eNsqRqT1O4921BXQq7Gf41Xca5EcbNcMSuct3gB0BGYR8OVSHi1sD/ABF6b1kXvkgaTG1DlSeun99KG/XgOg0WI7XQWCrMHQlpBHuEH51CO2Vz8KfFvzqi7nyP9+lMa3HKpb0xtJpR2xuBZyqfVqS9uLn4F+JrOTpHKnLdI/sUN2Q2lGoHbK7HsKfUirvh3GmuJmOmpHwrEYG8viz66acqsDjHCsbAaFBZ9MwUSBJ003XXrVI5Wn8gtejZrxFutPXiTdf41zz9O3x98ddhJ191OXtNeEez6j+tPvQEVnRBxU/3P516vEz1PxrA2u010nUJA8j+dNftTdzaZY93z3n0rt2B3KOhjizfip44w/4q50e1F79gen8iab+st/U5gRyOUR6+k0NyHo65ezpicbf8VSrx1vxGuU3e0F5hrcygfh09dK8uceuglVvMVk5WkgxyNBzh6GUpLyddXj7fiPxqRO0bjmfj/SuU4PtVdUQYueZMH1j+9Knt9q7rFoFsQpaGaJj8MkZj+zzpXLGNuSOqL2ofqfiPyqVe1Lc/4Vx8dsL5/AP9uh9SdKJ/XK6NCiE9Rm8uhND/AObDuTOuJ2mPl8Kmt9p/d8K5EvbO6Qfs10jm3WvR22uRPdL8W86GnGx1mku52NO0w8v79Knt9pF6gfGuPYftm7sqi0AWJGrHT36USO097u84tqRzIZjBgkKdN4G3nU3DH7G3n6NTd+moByBhmIBInvQCYMTGTyp4+mxf/lX/APVX/jXM8PaV5MhT4dG2MgSZHQ/xom9whkAY5SswSp0UnUDf+4pdGNC7kzsHZr6R0xhcd01rJHtMpmZ2iOlXo48vUfGuE8L4q2FZjHhJCsOcCYg8jUx7b3czlVmYy5tAgA1nqdqV4ovyWWWlTR3L9Or+IfGlXBf1wxP+Ynwt/nSpduPsbdXoydeRXgNSjCt0PwP5U1oxjYpjU50IMHfpqD8xXlcDuOFebUj0HOjMPwxjtE+ZiPfTWvIab7A2WnFBWp4RwZEjOqXLh+63sBSNDA8RJ5ae6KpeN4W0l4rbzAbEMfYYe0oJEkDzg0uuN0ikoOKtlcBpTctTOQp2Px6io2ccqDbvgmOw+9aLg/DXZGgP45UhSYYAqSCBoRqDB8qy81LbvsuzEe5iP4U7tqjlJJlxxXh4sEC5bKkzGmmhKkT1kH4VVjCK1tWV5clsyERkAiGzEw066co869Iuv+N+k5mqS1w+7HsET1gfxrq9s58vsD/VTtpP+pfzqW9woqoPeWyTMqHBZY/Fy15QTWg4dgw+VWQA5grGFJOh1nWdetWmC7NpazMXkDOFQgfhMSeZ9KRzQ6xNmC+rPE5WjeYMUxQTpWu7M4lcp7w+ESDMwAViKL+r4NTpbJVyoWJH4hoSZA0M77UNa8jLA+HZlcM1zDuGAALLIzKjqRO8MCNx0r1+M3TaNo5MhJJ+yt5tWzaPlzDXodtNqsO0OJt3LzALlW3bVABpqNeWw151Tq1dYmjkhMjenBZInYwNKka2DrV3wnA28jtc1yp4NSDmaRoPvRE+lBySXIVjbdFRZw2UyRI5Tz99H4XDScyiAsTvzMAE+dKwg2E7RJ/s60dg1In/AE7HbeB668+tJKfBWMKYTwrh+e8BLgM7KwBABAGvn1GlEdoOz1u3iosSlp1DZSZy6kZNN9V+dWHZuwpuWhMBjcgx0mNY3MelHceQd5ay+Fu6UPP4jcMxlO23lpWd5pKRp2k0B3heNsQtpQUK5MgOVMwMCQGmVBk9TVNjeD2kKQuuTNGwJ13zanTpWtv43DBWE5rrEKhGfLkjVlOx8emp5UJx+/Zw5BcF2AVSFzKeecCSARqBOUn30YZm+Eu5OWNclVxXgYt3ES2CEGZZ11lpy66yCSJPlVrheAlsIyOGVQ5ubAuyrJ8AJGaNR5c6Eb6TEBBS0Uy7AgNlOZjMluYIG1U/F+2UWGtWLjDOZYrKTJJaRHMxzMRVXCcu5KU4R7GWxWJJdtSQSSAT8PlXlvFw2aDPvj+FRb60iK0JsztBH6QPn8T+deVBSrrO5HjBODqjfA1fWeJvmUlbgCgiQCeQmdR+E0eOBAjW6mxnwHYcz49N6cOCKQftrcCSdBHMH/qftH41meSL8mhYmjM8RtPcus4R4Y8xr61AuAuH7jfA/lWvudnwD/irprpbJETEyH2k0RhuD3FhbbgtsAbZAnTSQxjlR3V4OWDyzFrw67PsN74NXXDLFzOBcSASBMxzFXOJwFwMQz+IRI7uJ90tPyqywnZqbqreuXhczJ4QAgGYiDDLmESK55FXI8cVMpMFB4hcs6nx3FEkkQitv5eHaqe7wIAFnujSNtN+ldSwnBsKeI3/ALABg2IzMzsSSFeTvpmO484oFODIMNevhLdoJZW4MqKBL3FUEHQiBO/U0qyV2GeO1z/LMDZ4EhEhbrz0Vz5DWAPnRq8Cy/8ARYCCZZgDoOmYk7dOVabEYu2htjvA6sCSUJuAGW9rLsdtKZexlsvfUKzL3bJbYQJJUicpObc9K7XJh24Iz+HOHZVDMpP+kf8AGnYK5Z7sM2+khFA1JOkATsBUeG4Kywe8BhSfZMDQiNSD8qM4bwSbCszRmCNpoRI2mSPOYqqZlv2QXOK2w0LZdiOvu6a0Nd480QlpFkD37+laDCdnkZiVTORMkknYa+VWnDezL3F+zVV9kREHmZ+XWg5peTqb8GLs5mvAg/aZZGmhP2h6wNq23Zns+rX/ALQaHuSDmU6GzduEHwzqVOukfCstj8AUxzJIJUZfXxk/IGi8Ljvq7XmuIWZToM0KAyQD4TqQXn0ioZPkuDVj+I7AYO3et3XdlQG4BuNAtu2Zk8iW+VVbrpZAk5nlZPLMxkdB7XxqPA8TV7Vw3LawWGoJB2UAc9PCD61PhWU9wqrEsdSN4EyCZI91MlQdSaM7xLxYi+OkgehH5VJwvs7dusDkOTcmYEDUmTpoN963Ywdm0+Hu91nVr4LiBDxmzKdIMkHen2+ISLShhmCXQre0WW7d8SkzBPIROi7imeWuERWDnkoOJ9kF8ItMFAkuWzH3AA6nnroKBwSju2AGbVYY+QfbXSZ+Vbm9gwbbMDJ8RA/FqfSNJrPN2aZbbZCXhivhGrHw5Qo3PtbTUt32y8saT4KFAdp1jYakf1irXg+Ba66pbVrjmTlXfKCCzHkBpuTyons/2fe3iGF+3cQC2xKhftNVzKAGEAkiJMb8q2PZC4llrrExcFy4hIBCIkySFRZaSNieWnOjKXIlPuiOxwJMKcJnlM3elog5RlJhQSZ853JNeW7qd9bZULsVc6BTkylcoAIyrB1kdY5UZ2yxNu5cw9yzeS47F2JeQmluYIyysydBrWZw+OxJOZXtEAtEAx4yDlcMN9o5QtQUHNPS1Y7ypLkJv4fObty6S10lSdyfFrl5wB0G0aUJxLBC4sv47bSRmNzNKeDwnTz0J5TVnae5ayXX7t7jTmVQN9lMQI8J2oHjuFxFvDG41vLb2BbLz6AGT8K1Y+mcflORmeXU/ijAcVtIk5E02kk6fOqhRNX1/gzsuYtpvMfyiq5+EMDBZQfefLy8xV1JexMkJN3QIasH7O3wUGWS4JWGXUASTvpUI4W+nsn3MPL8xWgfjFxriu1s+EMNGBPiCgcxyHzrnKuwqh7RTfq5iP8ALP7y/nSrRfpof5V3/wC3/lSqeuf0Npj9htvFDNezISGtuqQiDUwBMNqImhMEpUwbb93lKsAq+IEg5fb0GgrbX8Za7zIL1stBOUNJ032npQ2PvLaGa4Qo0EtO7DMI05jWsu4lxpNu0/ZQ4m6Tk7uzcHhZWGUaAsYAg9DyB2rZdmOPWLGI7xrGJCgGPsw0zzgdNqprXEbeUNNsLMTAO2/KefzqV8Z9obSIGYjZV356aabHagpq+wzxtJrUT8d4xbu4l7gw2IKsyknJDQIJhRz060Pj+P372OuYlLAFtihAcOrqEjctlXMSPusYoduKS8d1JkLlCzMTOgHlTMdxIglSsFdSAQBH+33HnTqX0Jp++wy1fvriLl9CENxnbJAdFDzI1Bk6nXNpNRWsF3doq10lCR4C+ZNCI9osunUj4VUWeNuyOwAUhZB9oj1aaOJdsMXUNcuFkGoLxME5QPZjrHOmcpHVGiYuitlJDMx0BltJ3j2R6RQWJ4mGS4FVjl0iAJ1A6E1E4Y4pYHsrqDusTJaJyge+i8BwBszKrh2PiI2UAEbETO9dXlnNuuEAszi2YW4BDHZtPC3lESZ9Ksk4SDatDOHWLRMBhkm2nhJY+KJOg50RxOxct4cnLE23kNlVlhT93MTHmQNeVGcJwPgQXHyLFsyQREWgRMgbxprSxmqM3yfdDuHWlRUUhVK95LKWloLHXUDmB6VbQWBIdyW7saGAdCx0WDFVgt2VhhNww++b8RMn7vQaA0T9duAMVQKo5KG8MKTudNBPLlU5xd3FFVlTSUmYPEXCMV5zbG/WZojB4+Huu65gPuwIMZQDr/elV90ziVYSfGk+fhn+ZovC3PBdMfsgEDXUZY+etaGuOTovkCw+MV7blwAC4292n8KN4Y3jswIHiPugabVBg+HlbR7wAfaHmDqsiAVOuoNWvC7JNzDoiklkuEACebAQBXSaS4DFMuePCRhBMS2bXpD7AmY92lBcPI7+0lv2SFkn/EjNqJIkAanTTWrvjuHU9wtvYXVRmBzZSUeVLEmWynbWtBc7Npw+1Ycr47lxQ7t4nRQCSFC6D1LVDU3ErdSLLB4dVtOi2Sbj2zkOQGCdzqc2gIOtZ/DtbtX7y+CFvPGhzoVVIZTyBJIj+lXWF7UIlxltZrlzIw1iHO4II9g+LUkGQtZl8f4sUkXGunENBRc33U11gcuf8qkqcYpdwttSba4JcWgv4hnzOSIDZnKqcpAbJGrjQCJEb86zlpIu4jKLcM18BmtlvYmEPiMSWJiOe9ac4fTMFy3IaNScpfUjQ7EgTBoDEJ3NtHkW5dWvCC5dnjOq7jUxr5V0ZyySf/BKbaSI+H8PTEWs9tigs6T3ZXK7KFYECQYBBMdKnc2lw+TvAz+1mysGb2gpEiBoTQPGONZkteEqO9tXDIIACtrmI0B56nWosTjk7zJbdWumDuMqBtiTtOo8hXqYMChzIxZMjboBxavagy2YwcoMsR1O8ctKiOIe6pR1dlDKdWYfimCsR7vKlZw7XHgSxYkyNZjcyfT41usLdSzat2BYuFTDXXZHVS0ECJTXKDAMwZNDqVcr8mvpczWPRxRlrvYwqgdxeyvAAnRZG+eCG12gbdDpQg7JBsxV7gCCTmFptBHuPSur8b7SYN7Cq5ZchDAFdyARAJMT61nL2LwpJFtzkuKAzESFl1JmJ5Tt0rJLWuxWDi1bRhH7IMQCH32zWhrqPwv7qHbsm8xmtT5rcG0e/oK3dw2s9sK47u2RLciMwMieUU5uHKJum6hXOFGVgwMkEbedT3JruNUG6OefqVc/7fxuf8aVdG/Rlz9n4mlXb8hduH8ZzQdjsUpkLvOzARv586Pv8AvthhaPtm5mJLAwIjUk8ugNdtT6OsNOUhtpmdD8DTj9GmD5qx/3H86k55pc6Oz+v9nKeCPl/ocAXsVdDBmuIApXmDm2J2b0jyrXWL7F23AB01Onug6V0XE9jcKl1LYsTmAJbN7MmBpGvyqo7RdnRZvwvskVnfVSc0prtx+dWXxLFVQbt88mPbG3BdyZjBbadNQfzqr4hwa5ba47RlusSAgZmjXcAQDVpjLZXFhfMfzo3s9jrmIxjWS2VVuFRlEaIrNr1mBNbYt+BJJeSh7O9h7rWHvsjPZGhQMouEAwSc0BQCNt61nGcGlmwpsKETIhhfDozESd9dufKtpjSE4Xde8JAmQNY8YAjN00rKYq9nwZcDQlUB2AAJb4fnRySdkIO068FS+FVcKLgABbvBICyxUoBJ3+8aExb27d8Nh3YQoLMuYFW8Ajcka1T8W7TsLC4dUE2i8MJli7q3SOUVc9h+GuEe5csscz+EvNvMogmCJOhB+VBppamwzlqTXqyDtFxS8+HcXLtxhkeM5PPeJ3nSmYS21wIAc7DLpMsITzOg08qse1aN9XujIAoR4l2dlzZOZGsZT8aHbieVV1W0pj2QJPgyxm9o78o3roOTj8UZoKPuyO/hWQJmYrmUkhZmCdRtP/AJq1PEDbstbtCFLMe8cy0MpERsIB6+lZq7xTki66jM2g1O8b/Gi8JbuX9FVrzAkED2BIgTsqj310lSuTsurlwlRmbaRiAD+NN/8A6dK0DdW4EXOZWFG+hI0HvIrS8e4D9WvWLrt/iX1DKBGQKsGG2PvEVedncHahbeHtLaZ30u5nzupDAHxKGyz6yOVHcTSa8lNDtr+dih4N2NN2273nC27cXWW0wa4ZVsqGJAJHITV3xLgFwYYrhrJs4cFFuwwDxObO5IDvsBlmBEQZrQ20XCWbNhC1y5eGVXeSqAeEd2N1DHl51L2i7P3bgtLicQoVCLjImZmuuJ9okgAQY0+VNPTBapskpXwkVHae2mHtYJUBa131twpbxktacEFdSNwegmKm7ScRsXC31lshDp3ZzZmIJ1BBkICR0GgM6VWccsi22GFtcqi/bJMsx8KFQSWJPsgaTQmOS1iEN4MroFnMoB0QlttydxB1g1keTca02k/I6+LfssLuOXDi69owltA1xFUk8yCT+JhA1Ne4XiS27AYobv1u+lwr4lKK+neaDoNY58qp7DLdtLjETvZGVUbTQnIwAgx5xuBWlxuIsn7JO7W4FYLbtjWFUnKCRGusbCr4enS7933ZHJkbMphu0Fx8t26Utx3iFJIXVwEJzSZEH41L+lxiLcXPAitm1JLBkJKQFH3iIGv3qFGKS8mW4joPC5VgAy5W8Jk6EMQ234SDuKZjOIltB7PpJ+Ferjxwx9kZJzcnyCd+FdyLasHbMwcsRI0gZSBHlR2F7Rm3da6LFnO8hiVJkEKCIJ28I0oGaItkW1DSDckjIyZsqldHlvDOuggxvT1Ytlve7VMgCnC2A4jYDKqwCAMpPi11106TRWG7Wu4DMiIM0eBRrA2JJkb9KydH8GxzW7yxqrToTOsHWDpPnUc8VpL9O3rRsX7Sfdi4smBuB7h5VI+EDaNatkmdfA38Tv6VKLit3YYBsijIWCtlABMDT30L2UxObvWOwze6cpifhXlZHodKz1VzG2DLw20r/wDw4HI5QF+aDn76ntcFw+bRGSerXT8QzxQiZkt2yTsWYiWWdVgGWM7HQ9aug8XrUEiVJIWIO+h05R1pN9p1YnxcboG/V/D/AIm/epVN+nj+N/3U/OlVN8lpidDv4uH8ADQvIgc6hN9mZs0KuUbSTMnYxWF4pjwzHLiSVXRgGOhJgSVAG81nsXxG2rQ9953AYmNfPnsdKw5ck5Nq/wAkUh0XF2b7GY28uJshUY2yEzGJjUzmMaaU3i18XMQ0cvyrG4cC6oKsT11MAEDLp8a0nAcBcLuqlTkkS8kzAjblWPFFvMoX9/nVGuWKOOGu+Uq/cyPFbU8SCjXbahuC4K/hsXiL5RQud2Us4iGVlmFk/ekT0q5PD2bjQQkAxMqPKedG8aQdyYGpuG3rzy3MoO3OvZjcVwZnUmBcLxLX7Qw7m4UkB2dvBczGfEDoBoCIk61a9seHm1w1Rh7Yy98oIUeyoVwW031Hzqzfgnd4TDl90uLMaAk3NNY1gRQvbTia/oxSrAA3mWSQB4TcB391Xaau/RnlJUtPs572awqPjbIZpzsfARpADazPOJ25VefSH2iVcNbTCMwZLjglSZgZtJ3MmsJhuLvaxAuWQXdVZQIOTxBlJLEgbOdvjXi4N3hHYTMi2syPNiZMfnU3GmnId/JNHlrjl+5bvLfuv7HhDfeOZZGo6TTcLiGulQlvOVYnMSY5GCZ0Ay1p7fZJlAH1U66f4bEkx1I1NHcP7I3R7do5VksqssgKBmzx7JjkaO7HmkJCCjxaAeG8AS448BZuaWy2UkySWLGdegyjyroXAODZkIPhS2xUqgChWU6jQj++tVnZvtFbS3bFo2wGFnvLjQFJLEMiggGSJM7CPje8E4/aOHuZbisz377CDoZvNlBMQCQBvUZw1ptvsUlkcfjFGb7dYNFu8MJUGcZlOg1Wdj5UTxHiOEt8QCDEAX9vG3szmIXTQCDounzrPfSVj7ynAgG0XXEZl9rRywIzeWvLXSqbtFhr1+739qxN9bjDISI8G10agsOgPTc00XGcEouu9f3JfKM22dHwOBFtRmxCO65QrNHhgfdGaF56CqntWjJh7r28RbN0KWUEyxgiYBJG06nSqPgmKvMrjElUcXCo9lcw0I5xpMU/h/CO+xFy8Gz2Lls2o21VyraNMjwyCKxwwSc7yO6/QpKaUfiWWP7OvicGzWkF7PaJTIVgklCBM+EmDrygiqnAcKfC4XD93kuqbotv3YZh4s4eH2JVgBJ6RV32R7OW7d+5c7m5YDDuu7NxnF1VbRjuNQBz/jUvDuy6YW33awVzu5IBU+JiQDG8CF9K9OKjFaO6RkbbdgL8As2VtYU3WQXw9u0NddZIU5ND4tPfVZcwtrBFUD95ctqyCB7Ku2Zs7R1A21MaeUfafF22dAh8VlywcfcYiCADozeWwjXpVF3vn59SSdyTzPnWzFB0m2RlJXwTYu8HctAE+XKSQPntUMCvA9EJhG7rvioNsMF8RgO25VY1aB7URAPKtBM8s20yM5eGUrkQLJYzJLE6BRHnJIEbmosTiGuOzuxZ2JLNzJ607G49rrl2gTsqjKigCAqjkAIFD5qdRA2OIorh9q931pWcm0xLW0/CTAOvoahwWHNx4jQatry/qdK0HZvhDC9hrbESq338iZAkGPMCPKodRxGjR01arLy9bIdfc8+5VH51msCL+RTbG+snLB3ga6bzE1se0Nju2aT7Nhj6sD+VZTjGX9GPM5QluYiZOY89OleLmmozp/R6sOYWeXMViF9rD+qrB138SxPxp6dpJYNctup1nKzCZ8tQPSKoOPgpdwq99ctsyJ7OY5peFzFWB2gc6lwXaHErfxCjFF1BaFaWyeLpdWI0jeKdRjKOom5/LSaH9N4fpe/e/wD4pVj/ANd8Z/m4f/0sL/wpU+0LuR9HWeJ8Aw2FvQ5LW7niZWy5UzE/dAAEtJobF3+HqWSDcXIgVLXiM+OR4Bppzmq3jnaO3irbpfxCDNlIKI0rlMx51UYDH2MPmFu+0NGuQSfdmEivJnByuUV/ZGyELpZG7X2azs7YsIt0ardZLeVDmgQvhGhgtBrSdjbXivk/jP8AKucJ2nsC+t0veJXIMioMjZBAkE6n1ovBfSkbFy6y2Sy3Dmys4EHkYjSelX6WMlljKa4SZPqFqhJR8l1H/vEdJi3y/wBA60D2/wCOLZZRuVuFiCQPZKmJE/2KyOJ7WX2xhxasq3IjQyp5QYA0j4xTsFwS/j30svdPMarYQ7kksdN9pPurdw2mjOk48v0Edp/pExGMU2LaobQIM282ViCCCXcAiDyAG2siq3BNisShwyh7yZi3dJB8R1kM0a9ToAK6FhvoqVMPcfFXMxVGIt2pS2sKSJPtPy6CqRbtrCYx2Ja2iCBk0g5V5DUg6yBRzZJJpNdxMai09L7Fl2Z+iTNDYq4EA/6NkyR5Pd/koHvq57b4O1hrFm1atrbUsdAByy7ncnXnVz2U44l20WIKsWOjbkaRG8iSfgawX0ldqVv4z6qrKosoW7wMZLXCgyiBowii3GeKvPklHXu8+DRdp1Btrie7m8juqxmJIRGKiAeomslxjtVcLXQ4Fp3t92yAkBCScxMQZOprP9m+EXryCXvB7TOoUM1u3aDE5nU/emJIXXWrDhWEwlvE3LQm5iEALFwcusE5VI1iRq2uugrNlaTfd/8ARphBJdl/kqLinHPh7LEd3hkUECbYCEoPagli4UnlVh2ewos28mEvR9sWvG3f1a2M2RNtD7OoAnnMVNxbgDXbxurebMQQZJXL7OSMvtBYbRp9qNIoDhXB72FVggBLkZjmUAa6ZZg1fWpw+MvyIU1PlFp2gw3fGyTANtxcJZpACumgOgJM6DerK7xi0xCF1zOSAJ1aNxH9zyqe1gWd2RYVu5zM1wyhDtBUQdpEbE1jh2Pt4a9hRfAz3LrZTbz3c0Bcq5JWcrSdGHtDfamh00HGKvsTlkkm37NHxWxb7oBiqSykZiEnKwJiZkx6VYcCwV1Gt92bbYZlbuwrLdYkszk+DKMoMiZAHOuacfwV/FY3ECxe73ISSCcndqCBBJ8Ig6ZVJ1mtbwHilzB4JLHgQKDmcTmaSTqZ2ExA+Fa44NKpEZZbZvbmOFpQHuJm+9lJyg9Nd9KxnaHtb3gy2pVTMsN38kPIdX/d61n+Jcae5owgfgnVvN+g/Z+NV/eEmTvV4dPGLtk3kbJy0/yHIe6mlqiDVPhLYe4qs62wTBd/ZQc2Ma6dOdaKJhPDsKtx/tLgtooLMxgtA+6inV3J0A9ToKEu3Z0BOUEwCZifkDtMVNxJ7XeHuQwtiAC5lnjdyPu5jrlG21B5qKOHzXk0wmjuFYXM2Y7LHqeQ9N/SnQC44XhxbTxEAnUyQNeQ9B8zVh9H5T68A95mItS3eMrd2zsrFAyiCAFJ9apOPYprHdPnATNDCJJncgc9OX5VtfoxtW7mMuXVCkNYHiGobxwPlIrFmer9TTiWlX9BXbxl7u4ysDKxoeQWR/GsZcwrX7Jw7XlRCELeAloVVgBicsb9DXQfpGwai02VVEqxMACfZGsVnLeACgEiZkRy0Arwuoyxhld+H/g9bDHViQDxPs8mIxdu8GGWz3YVSSsC2Q0P4WEmN5FVmG7ItbTF32RyWmBAP3iSykEkqBHIbc6u+J2LYvJ3iMFzKgdbmUSwk5liIEHbWtRwXDobk238OXZSyjUg7CCD7+R0poTTiorsTnBR+Rwf9Xv+8P3L3/6qVfT3dD8T/vv/AMqVbtf2ZKRxi19HnFm/6NlNB7V1ef8Apmhb/YbiCuEa5hxcOyBmYnrqEy6c5NdRRbDMqnvGY7CAJzAEGS50jWaixOGBxBUIDbUZSXuIDn0MLKENoY0POoak1aoeM5XzZhLf0Z4gBjc4hhVZVZsqDOxyqWI1jkDWQtJsxUOXA19B8q7Zj7SJhzNq3auMt7upbU5bTnN4V/DOhMVxTC4gd2uv3R/AUz5VjY223Y7DYXUREjXy01ivo3s5C4KyYj7NDp1IBPzNfOOCvTcMdDv7q7RxDtTbwWBsMzSwt2ZVSDAgalQcwETyMmKaEnBtgzR1JJezWceeMLeP/bf/APE1yDjFxGxl4PBUGZbYRl1HnUnan6QLt+59Xw1wLbW6AzZ9LneaqrlgIX2gV11O9HYmwlq5fxGIKOyksMpPdooA+7EltxzGoiodZcqmlwl+9hwRUPjLuxnDs15clod1YXZmBzkE6EBtTp95tNdqyPbThg7y2saC8uVpjMmWXlzGummo8hRPAONpiHu4ku4cuQUbWFIlTI5Ry5RXva/A376ZAALIgktOe4xDEZRzAjfTU1HDDJDPpXauf55KucZY9TLjjNpcWihbshHDqywwlNhoYjrtVRZ4Nct3s63C+rF5ygtPItvA008hVZexjYTCW0Sy8yAAd2dtSCQCYJnQRsPW/bHKlouSfCuYqsnYSQBz5/CrYsE4LSnw7FlkjJ/YYAdM0A9J298RVRYxN1uKrZfI9kpnKkSFEGCTvmmPLWsNxvia4i695UKhwIBidFCzodZIrpuAuKbNrMAxFtBB3HhGmlbY9MoKzI8rbo1fD8NaLeLu9Acsjwzy5daq8ZwFbgy4o2rgTNk7sMXUtvlZlHd6gbdBtQy3QohVCjeKB4z2sRFgGWOwHPrryHnTLE0ybkZ9+ELg7rXFYMGQJDSXdgZBOUasdJj30Bi+IMxlozcgPZT82/hUGM4i1xizNLbSPZUdF8vPc0Nmr0Ixpc9yDdkuavc1Q5qfZRmZUUFmYgADUsTsAOZNOAIw9ou4QZQWIALEKon8ROgHUmi+MiyjhLBLhBD3TtdbmUX7qDYczvQ/GMALFzu+8W46gd5lHgRuaBp8ZHMgAT1oIXK44lzUi3nUWavQ9ccSqCSAK0WEyWl1aAoJJ2mPaaenKs/wjGqbgEGToDpC9SfStJcuQkQuU6eKPSRHrQl24OQPwzh/1wf+ykG0hJthjBUwcxYsNWJaee+9bf6KLrC7dF57Yui3aQqMqgRmOVQhyiBlGlYE4N2V7UBNEIK6BV9oarqcyyda94Vjza/w3ceE+2M5UzvMAzpzJry803jo34se42mdc7cWi9thp7IAgzuwoVOHgLkJAaCQCYJmBoPSuc4Hjt8GQbdzUFgQwzQRofEY9Kt8Z2htXr4vXrF9LgAhrN+QI1Ayup5k14PU9PvTlJyqzfG8cVBcl9xfFFCtlbVu4727jS8lkIRspA2Psnem8B4l3LMoEjvLNuAAAsjxAabAnSsavDcM1/vLeNvWmKsCcRbIGsrlm23QnWIq4s4PF2rIyYjD3gt5brXBdBZbYjwhLkGAAYGtVWCcFHRLsLrXKknydUgdRXtU/wCmcL/m/I0qbfzf0ozbb9P9DC9uuz6YbhxuriQr28OcP4Q2W8Xddl1FvwhxoOY1AFO+iTiFq3g+7uPDm4zCMjB/CubcGCNt9ah7W8eFvA3iiAPAAJmACQJE6TWb7G99aw63WwxYMzXGfwZGSD4gJBBEchBitsM25hcpd7/c7YUZ6Po3/wBI3ErF3B5Zb7Mlhly+I5HUBiTossCQBJgVxK5i8ugMgafDnXQjjL+J7xRkOTwyAyKQwzB1VidCCPhVNZ+j4lybjIo55Bmb3eIBR79aXHkcbjl7optpK4PuZTDYm4zAWgSx0AAJJ8gBufdWjXsbjbty2125JYqGU3B3iohEK0nKNAYUnQjYVq8Hw+zhgRbULp4mk5iP2mmY8hA8qjxWLREzFwskAHxNBbaAJmjuzlL4qkdoVcsJxHAFwly66QTeVTkIUBSkx4wSWBkSTrpVJwjCmytxWUEOS5iAoJEMoG2Xp86MSwUJz3S8iIJY+o109NKpu0HFVVDaUQ7AblpGYwWUBZGixJP3uVPsapOuzr9hXl0x5C8Gi2g62rIQMZkR89dYk1DgMXcz3Q10+FoAzTymdp2MRRrlBomYKJABHKdNzMxVBjsXft3QhS2e9IZARvlkFSdDmgz6it+PHpUl7MralT9FvxLD94mZ2lLUuZWRtAnr7Wg60sHxm2yG2uZgAFYv4WII1UFSYHKZmm4jEF1y5QEjRBqPX8XvqutYA2rRLFZkmFkmDEDrpVViUVfgXXZSdoDN+BbW2AqqltCzBFjQTEk7k+/nWr4Xj4sW5YtCgSRl202j/wA1muO8L8feNcypC+IAzJ0yiPaMTPSPOieC4U3FCq82lJCmI0BOp/udatGNuiVpFze4vcunu7WpO/QebeVEYfs+mX7SXc7tJHoPKheDY5Fu3LSDwg+1voAZLHkSwgA/+bxcSse16axRir7IVgJ7OWd8pj/WajPZm0ZjMP8AdP8AKrP62B+H+dIXhM5h6H866mLwVJ7K2/xvPvX8qkwfBDZfPavOjQRmAUkA6GDGhjmNa1ODw9tLbM+S5cbwpaLDwft3BIPuXnVWjyWAGYqcrAfdMTr5xtQDRQN2T6XD6r/WmfqqY/xB+6fzrQ4i0yIbhttlAJiN8u8ChuF4w3raOUKNcBIUgzoYMdaCnfYOkpD2Xb/MX1BFQYngLopOZYHv/KtYxI0MxzEVnuJY9bxFu0zMZKkRu22VdNeQqkVYrM7wS5F9NwB+R8q1oedxVVbtLYKKyC3dtLcN1bjBcxUALGs5s20DaiO+nUAidYmSJ3E++jhd2F33DGxQBGm+gj77DZTptE9NqZZaQSm40g9J3n1pjXUKgFIZdQx398nfn8an4dYlJ5kn+NeR/wCQ/DbXk9PoV8mk74Lnsv2HTGlwblxCpU5rRAOoO8ggjaqe9wq+ly4tvEBlVmUd6upCsQCSuk6dK6N9FOHhMQ37Sj4LWAfFS7nT2mPnuaHSYFPHc+Ts+WSytRYLGKX2sOtwdbTDX/aYPyoG7jbYP2lu7aJ/ErL8wB/GrvC3y4DKSQdtD/A7UXZutJBPoRy6QaE+lguUMs8+zKLOPxXP3n/5UqK78/2BSrLtfZo1s1uIvyCCAR0IkfCsfxPEHBYd+48IQgKCAwGZhJ8XPU+VKlRwRV1Xkjl4ZX9jMexuXEIBkZiY8R10G8RqeXOtObxDROlKlW7IlrZlg3pQHf4xctS6RmAO86yNZ1rOdtbpJQglcxJIBOWQAQYJI0J3r2lVqWhBT+ReXOs6+lRuv2RnXOxB8gF2BG1e0qrXBHyDWrxS1nBljzPu8ufnVRfs962d2JIgDbw/e000Mga0qVXilRJl5YEAHmaZikDKZExqN/5UqVaGk00xYzlCWqLpmRxuLLW3YgHL4VBkqsmNJMz61d8IuZbFsBQPCDpzJAJJ13NKlSYlz+QJNu2w62d2jU7761Oz0qVaIk2NzGN6fYEsNTpqIMERqNRrSpUJ/hYcf40Px/Ebl65nuOWZucAQBoAAoA0FVvZ3iHem7KIGUqC4zZ3iYzZmI06KAKVKpLtEeXdhGH41evW271y4ysVB+5LspUeUKN5qqXiL97bUHKA8DLI332PlXtKoyik1SBFumaPiWOe3bZlYz76pewNnNjFBZhmLElWKNoh2ZYYT5GlSpsv4Rsfc2nam19XuWzbZpu2UsuWOdmty3hJbXnvvtWeThKMuTxLpoVY5hEdZ5aUqVJj4xJoPfK0Vb2AuJdQWARWjxEzBgTO9Mv457WFLoYbLM78/OlSrzOq+Tin7/wBHqYEo3X9Ju/oL47duribTkEDu3zfelgVPOIgDlWYxSAm4p1EsNfImlSrTi4cl9IwRb4fkIwuCVFGURmAY++I06UWdJ8vypUqL/CVbbk2ymzUqVKvHs3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1508" name="Picture 4" descr="http://www.travelstay.com/images/369920/4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4048125" cy="3095625"/>
          </a:xfrm>
          <a:prstGeom prst="rect">
            <a:avLst/>
          </a:prstGeom>
          <a:noFill/>
        </p:spPr>
      </p:pic>
      <p:pic>
        <p:nvPicPr>
          <p:cNvPr id="21510" name="Picture 6" descr="http://cdn.ltstatic.com/2009/November/GR043182_942lo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4595039" cy="302433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827584" y="1700808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OXFORD       STREET</a:t>
            </a:r>
            <a:endParaRPr lang="sk-SK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99992" y="472514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dirty="0" smtClean="0"/>
              <a:t>   nakupovanie módneho značkového oblečenia</a:t>
            </a:r>
          </a:p>
          <a:p>
            <a:pPr>
              <a:buFont typeface="Wingdings" pitchFamily="2" charset="2"/>
              <a:buChar char="ü"/>
            </a:pPr>
            <a:r>
              <a:rPr lang="sk-SK" dirty="0"/>
              <a:t> </a:t>
            </a:r>
            <a:r>
              <a:rPr lang="sk-SK" dirty="0" smtClean="0"/>
              <a:t>  sídlo množstva obchodných domov a známych firiem</a:t>
            </a:r>
            <a:endParaRPr lang="sk-SK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Centrálny Londýn – </a:t>
            </a:r>
            <a:r>
              <a:rPr lang="sk-SK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West</a:t>
            </a:r>
            <a:r>
              <a:rPr lang="sk-SK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End</a:t>
            </a:r>
            <a:endParaRPr lang="sk-SK" dirty="0"/>
          </a:p>
        </p:txBody>
      </p:sp>
      <p:pic>
        <p:nvPicPr>
          <p:cNvPr id="27650" name="Picture 2" descr="http://nyogalleristny.files.wordpress.com/2012/04/so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800534" cy="36004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51520" y="141277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SOHO</a:t>
            </a:r>
            <a:endParaRPr lang="sk-SK" sz="3600" b="1" dirty="0">
              <a:solidFill>
                <a:schemeClr val="bg1"/>
              </a:solidFill>
            </a:endParaRPr>
          </a:p>
        </p:txBody>
      </p:sp>
      <p:pic>
        <p:nvPicPr>
          <p:cNvPr id="27652" name="Picture 4" descr="http://udalosti.noviny.sk/uploads/tx_media_files/thumbs/800x448/Trafalgarske_namestie_17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0885" y="3933056"/>
            <a:ext cx="5223115" cy="292494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335688" y="342900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 smtClean="0">
                <a:solidFill>
                  <a:schemeClr val="bg1"/>
                </a:solidFill>
              </a:rPr>
              <a:t>Trafalgarské</a:t>
            </a:r>
            <a:endParaRPr lang="sk-SK" sz="3200" b="1" dirty="0" smtClean="0">
              <a:solidFill>
                <a:schemeClr val="bg1"/>
              </a:solidFill>
            </a:endParaRPr>
          </a:p>
          <a:p>
            <a:r>
              <a:rPr lang="sk-SK" sz="3200" b="1" dirty="0" smtClean="0">
                <a:solidFill>
                  <a:schemeClr val="bg1"/>
                </a:solidFill>
              </a:rPr>
              <a:t>námestie</a:t>
            </a:r>
            <a:endParaRPr lang="sk-SK" sz="3200" b="1" dirty="0">
              <a:solidFill>
                <a:schemeClr val="bg1"/>
              </a:solidFill>
            </a:endParaRPr>
          </a:p>
        </p:txBody>
      </p:sp>
      <p:sp>
        <p:nvSpPr>
          <p:cNvPr id="7" name="Tlačítko akce: Domů 6">
            <a:hlinkClick r:id="rId4" action="ppaction://hlinksldjump" highlightClick="1"/>
          </p:cNvPr>
          <p:cNvSpPr/>
          <p:nvPr/>
        </p:nvSpPr>
        <p:spPr>
          <a:xfrm>
            <a:off x="467544" y="5949280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Východný Londýn – </a:t>
            </a:r>
            <a:r>
              <a:rPr lang="sk-SK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East</a:t>
            </a:r>
            <a:r>
              <a:rPr lang="sk-SK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End </a:t>
            </a:r>
            <a:endParaRPr lang="sk-SK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pic>
        <p:nvPicPr>
          <p:cNvPr id="20482" name="Picture 2" descr="http://upload.wikimedia.org/wikipedia/commons/thumb/f/fb/Whitechapel_Street_Market.jpg/220px-Whitechapel_Street_Mar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0467"/>
            <a:ext cx="3851920" cy="5077533"/>
          </a:xfrm>
          <a:prstGeom prst="rect">
            <a:avLst/>
          </a:prstGeom>
          <a:noFill/>
        </p:spPr>
      </p:pic>
      <p:pic>
        <p:nvPicPr>
          <p:cNvPr id="20484" name="Picture 4" descr="Geffrye museu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420888"/>
            <a:ext cx="3342878" cy="251442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067944" y="1484784"/>
            <a:ext cx="4752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400" dirty="0" smtClean="0">
                <a:solidFill>
                  <a:schemeClr val="bg1"/>
                </a:solidFill>
              </a:rPr>
              <a:t> trhoviská,</a:t>
            </a:r>
          </a:p>
          <a:p>
            <a:pPr>
              <a:buFont typeface="Wingdings" pitchFamily="2" charset="2"/>
              <a:buChar char="Ø"/>
            </a:pP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múzeá (</a:t>
            </a:r>
            <a:r>
              <a:rPr lang="sk-SK" sz="2400" dirty="0" err="1" smtClean="0">
                <a:solidFill>
                  <a:schemeClr val="bg1"/>
                </a:solidFill>
              </a:rPr>
              <a:t>Geffrye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Museum</a:t>
            </a:r>
            <a:r>
              <a:rPr lang="sk-SK" sz="2400" dirty="0" smtClean="0">
                <a:solidFill>
                  <a:schemeClr val="bg1"/>
                </a:solidFill>
              </a:rPr>
              <a:t>),</a:t>
            </a:r>
          </a:p>
          <a:p>
            <a:pPr>
              <a:buFont typeface="Wingdings" pitchFamily="2" charset="2"/>
              <a:buChar char="Ø"/>
            </a:pPr>
            <a:endParaRPr lang="sk-SK" sz="2400" dirty="0" smtClean="0">
              <a:solidFill>
                <a:schemeClr val="bg1"/>
              </a:solidFill>
            </a:endParaRPr>
          </a:p>
          <a:p>
            <a:endParaRPr lang="sk-SK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sk-SK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sk-SK" sz="2400" dirty="0" smtClean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sk-SK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sk-SK" sz="2400" dirty="0" err="1" smtClean="0">
                <a:solidFill>
                  <a:schemeClr val="bg1"/>
                </a:solidFill>
              </a:rPr>
              <a:t>Cockney</a:t>
            </a:r>
            <a:r>
              <a:rPr lang="sk-SK" sz="2400" dirty="0" smtClean="0">
                <a:solidFill>
                  <a:schemeClr val="bg1"/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organizovaný zločin, gangstri,</a:t>
            </a:r>
          </a:p>
          <a:p>
            <a:pPr>
              <a:buFont typeface="Wingdings" pitchFamily="2" charset="2"/>
              <a:buChar char="Ø"/>
            </a:pP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chudobná oblasť.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177281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Trh vo </a:t>
            </a:r>
            <a:r>
              <a:rPr lang="sk-SK" sz="2400" b="1" dirty="0" err="1" smtClean="0">
                <a:solidFill>
                  <a:schemeClr val="bg1"/>
                </a:solidFill>
              </a:rPr>
              <a:t>Whitechapel</a:t>
            </a:r>
            <a:endParaRPr lang="sk-SK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Východný Londýn – </a:t>
            </a:r>
            <a:r>
              <a:rPr lang="sk-SK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Docklands</a:t>
            </a:r>
            <a:endParaRPr lang="sk-SK" sz="4400" dirty="0"/>
          </a:p>
        </p:txBody>
      </p:sp>
      <p:pic>
        <p:nvPicPr>
          <p:cNvPr id="19458" name="Picture 2" descr="http://upload.wikimedia.org/wikipedia/commons/thumb/6/65/Canary.wharf.from.thames.arp.jpg/220px-Canary.wharf.from.thames.a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5112569" cy="406681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51520" y="162880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solidFill>
                  <a:schemeClr val="bg1"/>
                </a:solidFill>
              </a:rPr>
              <a:t>Canary</a:t>
            </a:r>
            <a:r>
              <a:rPr lang="sk-SK" sz="2000" b="1" dirty="0" smtClean="0">
                <a:solidFill>
                  <a:schemeClr val="bg1"/>
                </a:solidFill>
              </a:rPr>
              <a:t> </a:t>
            </a:r>
            <a:r>
              <a:rPr lang="sk-SK" sz="2000" b="1" dirty="0" err="1" smtClean="0">
                <a:solidFill>
                  <a:schemeClr val="bg1"/>
                </a:solidFill>
              </a:rPr>
              <a:t>Wharf</a:t>
            </a:r>
            <a:r>
              <a:rPr lang="sk-SK" sz="2000" b="1" dirty="0" smtClean="0">
                <a:solidFill>
                  <a:schemeClr val="bg1"/>
                </a:solidFill>
              </a:rPr>
              <a:t> – </a:t>
            </a:r>
            <a:r>
              <a:rPr lang="sk-SK" sz="2000" dirty="0" smtClean="0">
                <a:solidFill>
                  <a:schemeClr val="bg1"/>
                </a:solidFill>
              </a:rPr>
              <a:t>veľké finančné centrum</a:t>
            </a:r>
            <a:endParaRPr lang="sk-SK" sz="2000" b="1" dirty="0">
              <a:solidFill>
                <a:schemeClr val="bg1"/>
              </a:solidFill>
            </a:endParaRPr>
          </a:p>
        </p:txBody>
      </p:sp>
      <p:pic>
        <p:nvPicPr>
          <p:cNvPr id="19460" name="Picture 4" descr="http://www.skyscrapercenter.com/images/albums/userpics/10004/OneCanada_ViewFromWater_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0547" y="1196752"/>
            <a:ext cx="3503453" cy="566124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940152" y="6021288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</a:rPr>
              <a:t>1 </a:t>
            </a:r>
            <a:r>
              <a:rPr lang="sk-SK" sz="2000" b="1" dirty="0" err="1" smtClean="0">
                <a:solidFill>
                  <a:schemeClr val="bg1"/>
                </a:solidFill>
              </a:rPr>
              <a:t>Canada</a:t>
            </a:r>
            <a:r>
              <a:rPr lang="sk-SK" sz="2000" b="1" dirty="0" smtClean="0">
                <a:solidFill>
                  <a:schemeClr val="bg1"/>
                </a:solidFill>
              </a:rPr>
              <a:t> </a:t>
            </a:r>
            <a:r>
              <a:rPr lang="sk-SK" sz="2000" b="1" dirty="0" err="1" smtClean="0">
                <a:solidFill>
                  <a:schemeClr val="bg1"/>
                </a:solidFill>
              </a:rPr>
              <a:t>Square</a:t>
            </a:r>
            <a:r>
              <a:rPr lang="sk-SK" sz="2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smtClean="0">
                <a:solidFill>
                  <a:schemeClr val="bg1"/>
                </a:solidFill>
              </a:rPr>
              <a:t>                        (235 m)</a:t>
            </a:r>
            <a:endParaRPr lang="sk-SK" sz="2000" b="1" dirty="0">
              <a:solidFill>
                <a:schemeClr val="bg1"/>
              </a:solidFill>
            </a:endParaRPr>
          </a:p>
        </p:txBody>
      </p:sp>
      <p:sp>
        <p:nvSpPr>
          <p:cNvPr id="7" name="Tlačítko akce: Domů 6">
            <a:hlinkClick r:id="rId4" action="ppaction://hlinksldjump" highlightClick="1"/>
          </p:cNvPr>
          <p:cNvSpPr/>
          <p:nvPr/>
        </p:nvSpPr>
        <p:spPr>
          <a:xfrm>
            <a:off x="2123728" y="6237312"/>
            <a:ext cx="79208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329</TotalTime>
  <Words>291</Words>
  <Application>Microsoft Office PowerPoint</Application>
  <PresentationFormat>Předvádění na obrazovce (4:3)</PresentationFormat>
  <Paragraphs>106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Technický</vt:lpstr>
      <vt:lpstr>Snímek 1</vt:lpstr>
      <vt:lpstr>Londýn Londýn Londýn Londýn</vt:lpstr>
      <vt:lpstr>Časti Londýna</vt:lpstr>
      <vt:lpstr>Centrálny Londýn - City of London</vt:lpstr>
      <vt:lpstr>Centrálny Londýn –  City of London</vt:lpstr>
      <vt:lpstr>Centrálny Londýn – West End</vt:lpstr>
      <vt:lpstr>Centrálny Londýn – West End</vt:lpstr>
      <vt:lpstr>Východný Londýn – East End </vt:lpstr>
      <vt:lpstr>Východný Londýn – Docklands</vt:lpstr>
      <vt:lpstr>Západný Londýn </vt:lpstr>
      <vt:lpstr>Severný Londýn</vt:lpstr>
      <vt:lpstr>Južný Londýn</vt:lpstr>
      <vt:lpstr>   ZDROJE</vt:lpstr>
      <vt:lpstr>Snímek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novotny</dc:creator>
  <cp:lastModifiedBy>novotny</cp:lastModifiedBy>
  <cp:revision>33</cp:revision>
  <dcterms:created xsi:type="dcterms:W3CDTF">2014-01-26T11:07:50Z</dcterms:created>
  <dcterms:modified xsi:type="dcterms:W3CDTF">2014-01-26T16:37:42Z</dcterms:modified>
</cp:coreProperties>
</file>