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Povrchové napätie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Jozef Novotný 2.B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857232"/>
            <a:ext cx="8143932" cy="5357850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Povrchové napätie</a:t>
            </a:r>
            <a:r>
              <a:rPr lang="sk-SK" sz="2400" dirty="0" smtClean="0"/>
              <a:t> je sila na rozhraní kvapaliny a plynu, dvoch kvapalín, ktoré sa nemiešajú, a niekedy aj kvapaliny a tuhej látky, ktorá pôsobí v povrchu kvapaliny kolmo na jednotku </a:t>
            </a:r>
            <a:r>
              <a:rPr lang="sk-SK" sz="2400" dirty="0" smtClean="0"/>
              <a:t>dĺžky.</a:t>
            </a:r>
          </a:p>
          <a:p>
            <a:r>
              <a:rPr lang="sk-SK" sz="2400" b="1" dirty="0" smtClean="0"/>
              <a:t>Fyzikálna definícia: </a:t>
            </a:r>
            <a:r>
              <a:rPr lang="sk-SK" sz="2400" dirty="0" smtClean="0"/>
              <a:t>Povrchové napätie je označované symbolom </a:t>
            </a:r>
            <a:r>
              <a:rPr lang="el-GR" sz="2400" i="1" dirty="0" smtClean="0"/>
              <a:t>σ</a:t>
            </a:r>
            <a:r>
              <a:rPr lang="el-GR" sz="2400" dirty="0" smtClean="0"/>
              <a:t>, </a:t>
            </a:r>
            <a:r>
              <a:rPr lang="el-GR" sz="2400" i="1" dirty="0" smtClean="0"/>
              <a:t>γ</a:t>
            </a:r>
            <a:r>
              <a:rPr lang="el-GR" sz="2400" dirty="0" smtClean="0"/>
              <a:t>, </a:t>
            </a:r>
            <a:r>
              <a:rPr lang="sk-SK" sz="2400" dirty="0" smtClean="0"/>
              <a:t>alebo </a:t>
            </a:r>
            <a:r>
              <a:rPr lang="sk-SK" sz="2400" i="1" dirty="0" smtClean="0"/>
              <a:t>T</a:t>
            </a:r>
            <a:r>
              <a:rPr lang="sk-SK" sz="2400" dirty="0" smtClean="0"/>
              <a:t> a je definované ako sila na úsečku jednotkovej dĺžky, pričom vektor sily je rovnobežný s povrchom kvapaliny ale kolmý na úsek dĺžky na ktorý sa vzťahuje.</a:t>
            </a:r>
            <a:endParaRPr lang="sk-SK" sz="2400" b="1" dirty="0" smtClean="0"/>
          </a:p>
          <a:p>
            <a:r>
              <a:rPr lang="sk-SK" sz="2400" dirty="0" smtClean="0"/>
              <a:t>Jednotkou </a:t>
            </a:r>
            <a:r>
              <a:rPr lang="sk-SK" sz="2400" dirty="0" smtClean="0"/>
              <a:t>je </a:t>
            </a:r>
            <a:r>
              <a:rPr lang="sk-SK" sz="2400" b="1" dirty="0" smtClean="0"/>
              <a:t>N/m</a:t>
            </a:r>
            <a:r>
              <a:rPr lang="sk-SK" sz="2400" dirty="0" smtClean="0"/>
              <a:t>.</a:t>
            </a:r>
          </a:p>
        </p:txBody>
      </p:sp>
      <p:sp>
        <p:nvSpPr>
          <p:cNvPr id="2056" name="AutoShape 8" descr="data:image/jpeg;base64,/9j/4AAQSkZJRgABAQAAAQABAAD/2wCEAAkGBhAQEA8PEBAPDw8PDw0PDQ8PDw8PDw0MFBAVFBQQFBQXHCYeFxkjGRQUHy8gIycpLCwsFR4xNTAqNSYrLCkBCQoKDgwOFA8PFSkYFRgpKSkpKSkpKSkpKSkpKSkpKSkqLCwpKSkpKSwpLCkpKSwpKS4pKzApKjUpKzUpKSkpKf/AABEIAL0BCwMBIgACEQEDEQH/xAAbAAACAwEBAQAAAAAAAAAAAAABAgADBAUGB//EADkQAAIBAgQEBAQEBQMFAAAAAAABAgMRBBIhMQVBUXEGE2GBIjKRoRRCYrFSwdHw8TNDghUjc8Lh/8QAGQEBAQEBAQEAAAAAAAAAAAAAAAECAwUE/8QAIREBAQEAAwABBQEBAAAAAAAAAAERAhIxQQMTITJRYSL/2gAMAwEAAhEDEQA/APliQygX08Pc1U8MffODzrzY6eHbNNPCG2lhW+Xu9i9U4r1fpsdZxkcbzZKeG9C+OG7Itz9NOwLFY7AoRXqMuyIkMVAJYKCECxLBSIALBsGwShbEsNYlhhoZQqIUggRNhTXRexEggFU4PfTvsV1uHrotea5jllOs47bdHsRPHOqcP6GeeFaO+skv0P11i/crrYVrf/4xkanOvPuILHVqYRMyVMM0ZsbnLWUNh3EljONlsSwyDYuBLBSHsSwxCoIUg2GQWUcI3y059C9KEdlmfXkiVa7lptHkltYSx01z9NKbe/0AkFBIiWDYKQcpQLEGVgpkQqQ1iIgEyhSAMUCwSINgJYnsGwbARJf2yWDYNiAZPUmRj2JYBLBSHJb2KhUW0q7jpuuj1QmUCQGry4z+XR/wv+T5marh+oUaaeIvpPVcpc1/UJ449fB80ZJU7Ho62F0utVyaMNfC37ixucnJsFIunSaEsZb0tiZR7EsAliWLLEsFMkMkMoBXp9eZXMFEbTuAI1EuEAQIElg2AliWIkGwEIGwVEoCCkMojqACKIyQ6gMoBCZQ2HyDKAFeUmUtyEyFFeUlizITKEV2IWZRXEily9CJDWCkUNRrOO2qe8XszT5UZq8fdPdGSxZQm4yTCYqxGDutteRzq+GcXqrXV12PSuCkvVb+vRmLE4bNp02FhOThZQJGmth3FtPkVuJl01XYmUsyEykNGwbBSDYIWxEixIOUCuwUizKTIRCWCkWKAVTArUQqJaqRZGiXDVKgWRpF8KR26eCw9KlTq1vMm6ufJGm1GKUZONnJp66bGsTXAVIPlnpMRwalOk69BzyxcVUhOzlTb+WSa0lG+nVHJnh2hEtxjUBlA0eUTyy4mqFAbIXqmHyy4aoyEyGlUmWxwjfoMNYsgMh0Pwi5sbyktkXEczyn0EcDrw4fUqfLCT7Iet4drRV5Ry9ydVjiWFcS+rScW0+QkkZxdV2DFhsSxFXUa9mn7P1T5GupT5ruc9GuhW0szUrKrFYdSV+a+6OVUpWO43qZMXh+a2f2kLFlcrKCxdKFhbHNsEhkhlEdRKhFEZRHUR1EqK1AdQLFEdQLiK1AdUyyMCxQLImqVTHUC1QGjAJqpQJO7WW7smpJX+HMtnbYvUAeWXDXqvD/ABvDypzw8qNpzXxUoO3m21cqbe9leWTdJO11sP8ApuDrf6VaVJ8o1Up09drSXL1PKOn3Vmmmm01JO6aa1TT2a1R0cNifNai7Rrt2i0lFYmT5K2kar6bT5LM7Pnl43ddJe34bsb4bq09XTzQ5VKTzxa9jnPDL1R1+Hccq0flk0ua1cH3jyO3T4xhq1vOowu/zxWhvbPjWcleOWFXqPGhHp9T20eEYCeq0/wCTLocBwa6PvJsn3Z/KvSvDxh0XY1Yfg9ap8sH3eh7enSwtPZQ+hKvG6Udkifct/XivSfNeewvgub1nJR6pK7OxhvC+Hp2ckm+smZ8T4kf5dDk4ri05fm/yOv1L7cP+Y9NVxtCkrJRVuljzXG+Oqaail3OZWrye7OdXn1ZrjwnH/UvJjxWrb5mZo0VJIqaDCqwLFjQLEUoYMliBGmMrhSveL2ZRCRcma0YcVh2nZ9+66mXKd6tR8yD/AIoXa9Y/mX/svc5Dh/aMco1KRRLFAZRHjAoVQHjAeMCxQLiaSMB1AsjTLYUW+RcTVUYDqBojhupZGjEuDNGmWxw76GmKL6WEnP5Yt+xcRiWH9Q/h11O7h/DFee6UV6nQpeC5c527Il5cZ7WutePlhumpRUw+6a9Gme6n4I6VPsc/GeEa8dUlUX6d/oZnPhfletedp4tzaVSVqm0a05WVR7KFaT2lyVR6PTPb5i5TabTThNNqStZqS3TTExXD2m0001vFqzXddCqNdWUKjsopRp1nd+XFaKFTnKmkrKWrglzirRfnh54vvvrasRNbO/b+hdT4k+crd7o58s0JOEk1KO6un6p3WjVmmmtHfQsVVPdX7m91h1PxV+d/cV1+r+5zvKi+VuxPw8fX6lXWupiormjLPG/wpsKox6IZ25BNZZzqS9Cl4fq2zZKRRNkFEqaKZI0TKpERS0K0WtCtEVWKO0CxAqLIMQMQNmHm07rlqZ+L4VU61SEV8MWrXvpeKbXZN29i2g9fsz0S4CsSo180U5xgpXt88YqEvvFllk9I8lCBbGmaoYddy1R6FxGeGHZdHDdS+nSk9Em+yOjheAVp/laXVhXNjTS5FkYtnqMJ4O5zl7LQ6+H4NQpco93qzF+pxjU468XhuFVZ/LB93ojsYPwhOWs2l6I79XilGntb2MGJ8ScoqxO3O+TGsk9acN4ZoU9ZJN9ZGp4ihT0VtOh5mvxacuZllWb5j7dv7U2Tx6av4jivlRzK/iSo3o7HIdQonioI3Pp8Z8J2rrPjVR/mf1HpeIakd5aHBeO6RYrrTf5V7l6y/Ca9RLjdGustenGX6lpJdmcziPhxSTqYeXmxWrj/ALsO65+xyFn3svq0a8NxKVNp/FBraS1J0z9TZfXJTy2hO/lr5Gk5Sw+7+Ffmp3veC1WrjzjIzi4tJ21SlFpqUZwe04yXzRfX/B6PEQo4tXllpVuVVf6VR/rS2f6l7nAxOGnQk6VSMrJ5sujlBv8A3KWtmnzje0t7qWpjcvi2aWNQdVDP01TTV4yjrGUdrr3TXVNNOzTQyZ11hpzAcyoNwiSkVyGbEbASQjRYxGiCtoVjtAIqtgY7QtghCBsQirKUjq0cXJRSTaWtteruciJshU0Qo7uE8LVp7/Cjt4PwfCOs3f8AY01+PwjpE5uI8QTe2hN53z8NZI7tPCUKWyiiuvxulHY8rWxspbtv3KXUY+3/AG6vZ38R4jk9tDm1+JTlu2c+VZLmUyxy5XZuSTxNbnUFdRGDzqj2+H9wKg38zbKmtM8dFba9imWKm/lVgxglshrlTVXlSfzNlkaMUTOS4Q1yOQVBsSd0UHOTOV3A2BbHTVfC/T+huhiY1YqjX+XXy6i1lRl1j1j1j/M5eYdVDNkqys2Mwc6M5QaTu1J2tlqJrSrB7Xat6NWT1ScZgoKpNU88FOSvGLbWb4stvR35OzOpHFRlFU6sfMir5WnlqU77uMul+T0FoU8NRk6lOE3UvdOo4WUktHaO9jElaYalO33+vQrZdWq3b9231d9yhs2wDFYwpAjAxmBgIxbDAYCsVjAZBWwDMDIqIuTKUWIDuOoVyxCW7MKzy3eXsPDDxW+prRbLH/wpsRyqS/Sh1ZbBzFCRwy5u5bGKXITMTMBbnBmKsxHICzOTMVZiXCLcxZRV36LVmdSHp17eqejKLpYl8tEGnXzaS1vz5lLyvZtPkmg0ppLM972QEqrK7ElKNtL3/ZlM6lxGhoe4yZWiynSbIGuM18Lb9ixxUdW7+hRXrZn6FFLYCMBBABuAigxWMBkCMAzAyoRgYzFZArEY4rIoIsQhZFaAbM5MxQpjZjTK3MDMV3JcKsuTMV3CmTRZmJcS4ShrhuKEANi3GYrRRLhzCEIHUg3EGjroBbSjd2NNWsoaLfn6FcXkTv8AN+xllK5dDTqNu7BmFZLkDEAmMArAM0KwAwMNgEUoBgFQgGMKyBGBjMVkASL4x0KUbKcNEBnzDXKrhTKVZcNxLhQ0PcIgUUPctpU77FA0ZWA0+RIWVNrkKsRLqPHFy790AhGi38V1imTzIvlbswMzQtjW4w5Sf0FcYdZP2sUUJF1Og36LmwecltH3ev2EnVb3ZAalk9Hf1FuC5ACAhAImMpCMiYFgBcwUyAMgWKwAxWM2KUARse4jJQrAFgIowWp3sFw1zpxlbe/2bRw6K1R28RxeVGXlR2hGC/5ZVf73E49jxwEwpiRGTKh0MhExkyKYNxUxioNwgRBAwQEQDXDcUIU1yCjJhAaEaLGLYqluG4tiXCHuS4EC5FG4rZGFK5UKkWRQVGwWyKVsVsYUIDYAisAMVhbFZFBsUICC/CK8kW8Wf/frf+Sf7lvBoLzYt62vK3qlf+RjnUcm23q22+9zXEr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58" name="AutoShape 10" descr="data:image/jpeg;base64,/9j/4AAQSkZJRgABAQAAAQABAAD/2wCEAAkGBhAQEA8PEBAPDw8PDw0PDQ8PDw8PDw0MFBAVFBQQFBQXHCYeFxkjGRQUHy8gIycpLCwsFR4xNTAqNSYrLCkBCQoKDgwOFA8PFSkYFRgpKSkpKSkpKSkpKSkpKSkpKSkqLCwpKSkpKSwpLCkpKSwpKS4pKzApKjUpKzUpKSkpKf/AABEIAL0BCwMBIgACEQEDEQH/xAAbAAACAwEBAQAAAAAAAAAAAAABAgADBAUGB//EADkQAAIBAgQEBAQEBQMFAAAAAAABAgMRBBIhMQVBUXEGE2GBIjKRoRRCYrFSwdHw8TNDghUjc8Lh/8QAGQEBAQEBAQEAAAAAAAAAAAAAAAECAwUE/8QAIREBAQEAAwABBQEBAAAAAAAAAAERAhIxQQMTITJRYSL/2gAMAwEAAhEDEQA/APliQygX08Pc1U8MffODzrzY6eHbNNPCG2lhW+Xu9i9U4r1fpsdZxkcbzZKeG9C+OG7Itz9NOwLFY7AoRXqMuyIkMVAJYKCECxLBSIALBsGwShbEsNYlhhoZQqIUggRNhTXRexEggFU4PfTvsV1uHrotea5jllOs47bdHsRPHOqcP6GeeFaO+skv0P11i/crrYVrf/4xkanOvPuILHVqYRMyVMM0ZsbnLWUNh3EljONlsSwyDYuBLBSHsSwxCoIUg2GQWUcI3y059C9KEdlmfXkiVa7lptHkltYSx01z9NKbe/0AkFBIiWDYKQcpQLEGVgpkQqQ1iIgEyhSAMUCwSINgJYnsGwbARJf2yWDYNiAZPUmRj2JYBLBSHJb2KhUW0q7jpuuj1QmUCQGry4z+XR/wv+T5marh+oUaaeIvpPVcpc1/UJ449fB80ZJU7Ho62F0utVyaMNfC37ixucnJsFIunSaEsZb0tiZR7EsAliWLLEsFMkMkMoBXp9eZXMFEbTuAI1EuEAQIElg2AliWIkGwEIGwVEoCCkMojqACKIyQ6gMoBCZQ2HyDKAFeUmUtyEyFFeUlizITKEV2IWZRXEily9CJDWCkUNRrOO2qe8XszT5UZq8fdPdGSxZQm4yTCYqxGDutteRzq+GcXqrXV12PSuCkvVb+vRmLE4bNp02FhOThZQJGmth3FtPkVuJl01XYmUsyEykNGwbBSDYIWxEixIOUCuwUizKTIRCWCkWKAVTArUQqJaqRZGiXDVKgWRpF8KR26eCw9KlTq1vMm6ufJGm1GKUZONnJp66bGsTXAVIPlnpMRwalOk69BzyxcVUhOzlTb+WSa0lG+nVHJnh2hEtxjUBlA0eUTyy4mqFAbIXqmHyy4aoyEyGlUmWxwjfoMNYsgMh0Pwi5sbyktkXEczyn0EcDrw4fUqfLCT7Iet4drRV5Ry9ydVjiWFcS+rScW0+QkkZxdV2DFhsSxFXUa9mn7P1T5GupT5ruc9GuhW0szUrKrFYdSV+a+6OVUpWO43qZMXh+a2f2kLFlcrKCxdKFhbHNsEhkhlEdRKhFEZRHUR1EqK1AdQLFEdQLiK1AdUyyMCxQLImqVTHUC1QGjAJqpQJO7WW7smpJX+HMtnbYvUAeWXDXqvD/ABvDypzw8qNpzXxUoO3m21cqbe9leWTdJO11sP8ApuDrf6VaVJ8o1Up09drSXL1PKOn3Vmmmm01JO6aa1TT2a1R0cNifNai7Rrt2i0lFYmT5K2kar6bT5LM7Pnl43ddJe34bsb4bq09XTzQ5VKTzxa9jnPDL1R1+Hccq0flk0ua1cH3jyO3T4xhq1vOowu/zxWhvbPjWcleOWFXqPGhHp9T20eEYCeq0/wCTLocBwa6PvJsn3Z/KvSvDxh0XY1Yfg9ap8sH3eh7enSwtPZQ+hKvG6Udkifct/XivSfNeewvgub1nJR6pK7OxhvC+Hp2ckm+smZ8T4kf5dDk4ri05fm/yOv1L7cP+Y9NVxtCkrJRVuljzXG+Oqaail3OZWrye7OdXn1ZrjwnH/UvJjxWrb5mZo0VJIqaDCqwLFjQLEUoYMliBGmMrhSveL2ZRCRcma0YcVh2nZ9+66mXKd6tR8yD/AIoXa9Y/mX/svc5Dh/aMco1KRRLFAZRHjAoVQHjAeMCxQLiaSMB1AsjTLYUW+RcTVUYDqBojhupZGjEuDNGmWxw76GmKL6WEnP5Yt+xcRiWH9Q/h11O7h/DFee6UV6nQpeC5c527Il5cZ7WutePlhumpRUw+6a9Gme6n4I6VPsc/GeEa8dUlUX6d/oZnPhfletedp4tzaVSVqm0a05WVR7KFaT2lyVR6PTPb5i5TabTThNNqStZqS3TTExXD2m0001vFqzXddCqNdWUKjsopRp1nd+XFaKFTnKmkrKWrglzirRfnh54vvvrasRNbO/b+hdT4k+crd7o58s0JOEk1KO6un6p3WjVmmmtHfQsVVPdX7m91h1PxV+d/cV1+r+5zvKi+VuxPw8fX6lXWupiormjLPG/wpsKox6IZ25BNZZzqS9Cl4fq2zZKRRNkFEqaKZI0TKpERS0K0WtCtEVWKO0CxAqLIMQMQNmHm07rlqZ+L4VU61SEV8MWrXvpeKbXZN29i2g9fsz0S4CsSo180U5xgpXt88YqEvvFllk9I8lCBbGmaoYddy1R6FxGeGHZdHDdS+nSk9Em+yOjheAVp/laXVhXNjTS5FkYtnqMJ4O5zl7LQ6+H4NQpco93qzF+pxjU468XhuFVZ/LB93ojsYPwhOWs2l6I79XilGntb2MGJ8ScoqxO3O+TGsk9acN4ZoU9ZJN9ZGp4ihT0VtOh5mvxacuZllWb5j7dv7U2Tx6av4jivlRzK/iSo3o7HIdQonioI3Pp8Z8J2rrPjVR/mf1HpeIakd5aHBeO6RYrrTf5V7l6y/Ca9RLjdGustenGX6lpJdmcziPhxSTqYeXmxWrj/ALsO65+xyFn3svq0a8NxKVNp/FBraS1J0z9TZfXJTy2hO/lr5Gk5Sw+7+Ffmp3veC1WrjzjIzi4tJ21SlFpqUZwe04yXzRfX/B6PEQo4tXllpVuVVf6VR/rS2f6l7nAxOGnQk6VSMrJ5sujlBv8A3KWtmnzje0t7qWpjcvi2aWNQdVDP01TTV4yjrGUdrr3TXVNNOzTQyZ11hpzAcyoNwiSkVyGbEbASQjRYxGiCtoVjtAIqtgY7QtghCBsQirKUjq0cXJRSTaWtteruciJshU0Qo7uE8LVp7/Cjt4PwfCOs3f8AY01+PwjpE5uI8QTe2hN53z8NZI7tPCUKWyiiuvxulHY8rWxspbtv3KXUY+3/AG6vZ38R4jk9tDm1+JTlu2c+VZLmUyxy5XZuSTxNbnUFdRGDzqj2+H9wKg38zbKmtM8dFba9imWKm/lVgxglshrlTVXlSfzNlkaMUTOS4Q1yOQVBsSd0UHOTOV3A2BbHTVfC/T+huhiY1YqjX+XXy6i1lRl1j1j1j/M5eYdVDNkqys2Mwc6M5QaTu1J2tlqJrSrB7Xat6NWT1ScZgoKpNU88FOSvGLbWb4stvR35OzOpHFRlFU6sfMir5WnlqU77uMul+T0FoU8NRk6lOE3UvdOo4WUktHaO9jElaYalO33+vQrZdWq3b9231d9yhs2wDFYwpAjAxmBgIxbDAYCsVjAZBWwDMDIqIuTKUWIDuOoVyxCW7MKzy3eXsPDDxW+prRbLH/wpsRyqS/Sh1ZbBzFCRwy5u5bGKXITMTMBbnBmKsxHICzOTMVZiXCLcxZRV36LVmdSHp17eqejKLpYl8tEGnXzaS1vz5lLyvZtPkmg0ppLM972QEqrK7ElKNtL3/ZlM6lxGhoe4yZWiynSbIGuM18Lb9ixxUdW7+hRXrZn6FFLYCMBBABuAigxWMBkCMAzAyoRgYzFZArEY4rIoIsQhZFaAbM5MxQpjZjTK3MDMV3JcKsuTMV3CmTRZmJcS4ShrhuKEANi3GYrRRLhzCEIHUg3EGjroBbSjd2NNWsoaLfn6FcXkTv8AN+xllK5dDTqNu7BmFZLkDEAmMArAM0KwAwMNgEUoBgFQgGMKyBGBjMVkASL4x0KUbKcNEBnzDXKrhTKVZcNxLhQ0PcIgUUPctpU77FA0ZWA0+RIWVNrkKsRLqPHFy790AhGi38V1imTzIvlbswMzQtjW4w5Sf0FcYdZP2sUUJF1Og36LmwecltH3ev2EnVb3ZAalk9Hf1FuC5ACAhAImMpCMiYFgBcwUyAMgWKwAxWM2KUARse4jJQrAFgIowWp3sFw1zpxlbe/2bRw6K1R28RxeVGXlR2hGC/5ZVf73E49jxwEwpiRGTKh0MhExkyKYNxUxioNwgRBAwQEQDXDcUIU1yCjJhAaEaLGLYqluG4tiXCHuS4EC5FG4rZGFK5UKkWRQVGwWyKVsVsYUIDYAisAMVhbFZFBsUICC/CK8kW8Wf/frf+Sf7lvBoLzYt62vK3qlf+RjnUcm23q22+9zXEr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60" name="AutoShape 12" descr="data:image/jpeg;base64,/9j/4AAQSkZJRgABAQAAAQABAAD/2wCEAAkGBhAQEA8PEBAPDw8PDw0PDQ8PDw8PDw0MFBAVFBQQFBQXHCYeFxkjGRQUHy8gIycpLCwsFR4xNTAqNSYrLCkBCQoKDgwOFA8PFSkYFRgpKSkpKSkpKSkpKSkpKSkpKSkqLCwpKSkpKSwpLCkpKSwpKS4pKzApKjUpKzUpKSkpKf/AABEIAL0BCwMBIgACEQEDEQH/xAAbAAACAwEBAQAAAAAAAAAAAAABAgADBAUGB//EADkQAAIBAgQEBAQEBQMFAAAAAAABAgMRBBIhMQVBUXEGE2GBIjKRoRRCYrFSwdHw8TNDghUjc8Lh/8QAGQEBAQEBAQEAAAAAAAAAAAAAAAECAwUE/8QAIREBAQEAAwABBQEBAAAAAAAAAAERAhIxQQMTITJRYSL/2gAMAwEAAhEDEQA/APliQygX08Pc1U8MffODzrzY6eHbNNPCG2lhW+Xu9i9U4r1fpsdZxkcbzZKeG9C+OG7Itz9NOwLFY7AoRXqMuyIkMVAJYKCECxLBSIALBsGwShbEsNYlhhoZQqIUggRNhTXRexEggFU4PfTvsV1uHrotea5jllOs47bdHsRPHOqcP6GeeFaO+skv0P11i/crrYVrf/4xkanOvPuILHVqYRMyVMM0ZsbnLWUNh3EljONlsSwyDYuBLBSHsSwxCoIUg2GQWUcI3y059C9KEdlmfXkiVa7lptHkltYSx01z9NKbe/0AkFBIiWDYKQcpQLEGVgpkQqQ1iIgEyhSAMUCwSINgJYnsGwbARJf2yWDYNiAZPUmRj2JYBLBSHJb2KhUW0q7jpuuj1QmUCQGry4z+XR/wv+T5marh+oUaaeIvpPVcpc1/UJ449fB80ZJU7Ho62F0utVyaMNfC37ixucnJsFIunSaEsZb0tiZR7EsAliWLLEsFMkMkMoBXp9eZXMFEbTuAI1EuEAQIElg2AliWIkGwEIGwVEoCCkMojqACKIyQ6gMoBCZQ2HyDKAFeUmUtyEyFFeUlizITKEV2IWZRXEily9CJDWCkUNRrOO2qe8XszT5UZq8fdPdGSxZQm4yTCYqxGDutteRzq+GcXqrXV12PSuCkvVb+vRmLE4bNp02FhOThZQJGmth3FtPkVuJl01XYmUsyEykNGwbBSDYIWxEixIOUCuwUizKTIRCWCkWKAVTArUQqJaqRZGiXDVKgWRpF8KR26eCw9KlTq1vMm6ufJGm1GKUZONnJp66bGsTXAVIPlnpMRwalOk69BzyxcVUhOzlTb+WSa0lG+nVHJnh2hEtxjUBlA0eUTyy4mqFAbIXqmHyy4aoyEyGlUmWxwjfoMNYsgMh0Pwi5sbyktkXEczyn0EcDrw4fUqfLCT7Iet4drRV5Ry9ydVjiWFcS+rScW0+QkkZxdV2DFhsSxFXUa9mn7P1T5GupT5ruc9GuhW0szUrKrFYdSV+a+6OVUpWO43qZMXh+a2f2kLFlcrKCxdKFhbHNsEhkhlEdRKhFEZRHUR1EqK1AdQLFEdQLiK1AdUyyMCxQLImqVTHUC1QGjAJqpQJO7WW7smpJX+HMtnbYvUAeWXDXqvD/ABvDypzw8qNpzXxUoO3m21cqbe9leWTdJO11sP8ApuDrf6VaVJ8o1Up09drSXL1PKOn3Vmmmm01JO6aa1TT2a1R0cNifNai7Rrt2i0lFYmT5K2kar6bT5LM7Pnl43ddJe34bsb4bq09XTzQ5VKTzxa9jnPDL1R1+Hccq0flk0ua1cH3jyO3T4xhq1vOowu/zxWhvbPjWcleOWFXqPGhHp9T20eEYCeq0/wCTLocBwa6PvJsn3Z/KvSvDxh0XY1Yfg9ap8sH3eh7enSwtPZQ+hKvG6Udkifct/XivSfNeewvgub1nJR6pK7OxhvC+Hp2ckm+smZ8T4kf5dDk4ri05fm/yOv1L7cP+Y9NVxtCkrJRVuljzXG+Oqaail3OZWrye7OdXn1ZrjwnH/UvJjxWrb5mZo0VJIqaDCqwLFjQLEUoYMliBGmMrhSveL2ZRCRcma0YcVh2nZ9+66mXKd6tR8yD/AIoXa9Y/mX/svc5Dh/aMco1KRRLFAZRHjAoVQHjAeMCxQLiaSMB1AsjTLYUW+RcTVUYDqBojhupZGjEuDNGmWxw76GmKL6WEnP5Yt+xcRiWH9Q/h11O7h/DFee6UV6nQpeC5c527Il5cZ7WutePlhumpRUw+6a9Gme6n4I6VPsc/GeEa8dUlUX6d/oZnPhfletedp4tzaVSVqm0a05WVR7KFaT2lyVR6PTPb5i5TabTThNNqStZqS3TTExXD2m0001vFqzXddCqNdWUKjsopRp1nd+XFaKFTnKmkrKWrglzirRfnh54vvvrasRNbO/b+hdT4k+crd7o58s0JOEk1KO6un6p3WjVmmmtHfQsVVPdX7m91h1PxV+d/cV1+r+5zvKi+VuxPw8fX6lXWupiormjLPG/wpsKox6IZ25BNZZzqS9Cl4fq2zZKRRNkFEqaKZI0TKpERS0K0WtCtEVWKO0CxAqLIMQMQNmHm07rlqZ+L4VU61SEV8MWrXvpeKbXZN29i2g9fsz0S4CsSo180U5xgpXt88YqEvvFllk9I8lCBbGmaoYddy1R6FxGeGHZdHDdS+nSk9Em+yOjheAVp/laXVhXNjTS5FkYtnqMJ4O5zl7LQ6+H4NQpco93qzF+pxjU468XhuFVZ/LB93ojsYPwhOWs2l6I79XilGntb2MGJ8ScoqxO3O+TGsk9acN4ZoU9ZJN9ZGp4ihT0VtOh5mvxacuZllWb5j7dv7U2Tx6av4jivlRzK/iSo3o7HIdQonioI3Pp8Z8J2rrPjVR/mf1HpeIakd5aHBeO6RYrrTf5V7l6y/Ca9RLjdGustenGX6lpJdmcziPhxSTqYeXmxWrj/ALsO65+xyFn3svq0a8NxKVNp/FBraS1J0z9TZfXJTy2hO/lr5Gk5Sw+7+Ffmp3veC1WrjzjIzi4tJ21SlFpqUZwe04yXzRfX/B6PEQo4tXllpVuVVf6VR/rS2f6l7nAxOGnQk6VSMrJ5sujlBv8A3KWtmnzje0t7qWpjcvi2aWNQdVDP01TTV4yjrGUdrr3TXVNNOzTQyZ11hpzAcyoNwiSkVyGbEbASQjRYxGiCtoVjtAIqtgY7QtghCBsQirKUjq0cXJRSTaWtteruciJshU0Qo7uE8LVp7/Cjt4PwfCOs3f8AY01+PwjpE5uI8QTe2hN53z8NZI7tPCUKWyiiuvxulHY8rWxspbtv3KXUY+3/AG6vZ38R4jk9tDm1+JTlu2c+VZLmUyxy5XZuSTxNbnUFdRGDzqj2+H9wKg38zbKmtM8dFba9imWKm/lVgxglshrlTVXlSfzNlkaMUTOS4Q1yOQVBsSd0UHOTOV3A2BbHTVfC/T+huhiY1YqjX+XXy6i1lRl1j1j1j/M5eYdVDNkqys2Mwc6M5QaTu1J2tlqJrSrB7Xat6NWT1ScZgoKpNU88FOSvGLbWb4stvR35OzOpHFRlFU6sfMir5WnlqU77uMul+T0FoU8NRk6lOE3UvdOo4WUktHaO9jElaYalO33+vQrZdWq3b9231d9yhs2wDFYwpAjAxmBgIxbDAYCsVjAZBWwDMDIqIuTKUWIDuOoVyxCW7MKzy3eXsPDDxW+prRbLH/wpsRyqS/Sh1ZbBzFCRwy5u5bGKXITMTMBbnBmKsxHICzOTMVZiXCLcxZRV36LVmdSHp17eqejKLpYl8tEGnXzaS1vz5lLyvZtPkmg0ppLM972QEqrK7ElKNtL3/ZlM6lxGhoe4yZWiynSbIGuM18Lb9ixxUdW7+hRXrZn6FFLYCMBBABuAigxWMBkCMAzAyoRgYzFZArEY4rIoIsQhZFaAbM5MxQpjZjTK3MDMV3JcKsuTMV3CmTRZmJcS4ShrhuKEANi3GYrRRLhzCEIHUg3EGjroBbSjd2NNWsoaLfn6FcXkTv8AN+xllK5dDTqNu7BmFZLkDEAmMArAM0KwAwMNgEUoBgFQgGMKyBGBjMVkASL4x0KUbKcNEBnzDXKrhTKVZcNxLhQ0PcIgUUPctpU77FA0ZWA0+RIWVNrkKsRLqPHFy790AhGi38V1imTzIvlbswMzQtjW4w5Sf0FcYdZP2sUUJF1Og36LmwecltH3ev2EnVb3ZAalk9Hf1FuC5ACAhAImMpCMiYFgBcwUyAMgWKwAxWM2KUARse4jJQrAFgIowWp3sFw1zpxlbe/2bRw6K1R28RxeVGXlR2hGC/5ZVf73E49jxwEwpiRGTKh0MhExkyKYNxUxioNwgRBAwQEQDXDcUIU1yCjJhAaEaLGLYqluG4tiXCHuS4EC5FG4rZGFK5UKkWRQVGwWyKVsVsYUIDYAisAMVhbFZFBsUICC/CK8kW8Wf/frf+Sf7lvBoLzYt62vK3qlf+RjnUcm23q22+9zXEr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62" name="Picture 14" descr="http://upload.wikimedia.org/wikipedia/commons/thumb/6/6b/Aguja_tens_sup.jpg/350px-Aguja_tens_su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143380"/>
            <a:ext cx="3333750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Molekuly kvapaliny </a:t>
            </a:r>
            <a:r>
              <a:rPr lang="sk-SK" sz="2400" dirty="0" smtClean="0"/>
              <a:t>sa spájajú so všetkými molekulami v okolí. Molekuly na hladine sa nepriťahujú smerom nahor k molekulám vzduchu, pretože viac ich </a:t>
            </a:r>
            <a:r>
              <a:rPr lang="sk-SK" sz="2400" b="1" dirty="0" smtClean="0"/>
              <a:t>priťahujú ostatné molekuly kvapaliny</a:t>
            </a:r>
            <a:r>
              <a:rPr lang="sk-SK" sz="2400" dirty="0" smtClean="0"/>
              <a:t> než vzduch.</a:t>
            </a:r>
            <a:endParaRPr lang="sk-SK" sz="2400" dirty="0"/>
          </a:p>
        </p:txBody>
      </p:sp>
      <p:pic>
        <p:nvPicPr>
          <p:cNvPr id="4" name="Picture 4" descr="https://encrypted-tbn0.gstatic.com/images?q=tbn:ANd9GcRG9mezjhcAHnBSrCwUPFsmpshlQs8wnv2AaRYoyayZnA498D16iQ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1357290" y="2714620"/>
            <a:ext cx="6806453" cy="35454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0" y="928670"/>
            <a:ext cx="4143404" cy="5645866"/>
          </a:xfrm>
        </p:spPr>
        <p:txBody>
          <a:bodyPr/>
          <a:lstStyle/>
          <a:p>
            <a:r>
              <a:rPr lang="sk-SK" sz="2400" b="1" dirty="0" smtClean="0"/>
              <a:t>Povrchové napätie </a:t>
            </a:r>
            <a:r>
              <a:rPr lang="sk-SK" sz="2400" dirty="0" smtClean="0"/>
              <a:t>spôsobuje, že sa povrchová vrstva správa ako </a:t>
            </a:r>
            <a:r>
              <a:rPr lang="sk-SK" sz="2400" i="1" dirty="0" smtClean="0"/>
              <a:t>elastická blana </a:t>
            </a:r>
            <a:r>
              <a:rPr lang="sk-SK" sz="2400" dirty="0" smtClean="0"/>
              <a:t>– pohyb hmyzu po povrchu vody, kapilárne javy.</a:t>
            </a:r>
          </a:p>
          <a:p>
            <a:endParaRPr lang="sk-SK" dirty="0"/>
          </a:p>
        </p:txBody>
      </p:sp>
      <p:pic>
        <p:nvPicPr>
          <p:cNvPr id="1026" name="Picture 2" descr="http://upload.wikimedia.org/wikipedia/commons/thumb/3/36/Wasserl%C3%A4ufer_bei_der_Paarung_crop.jpg/250px-Wasserl%C3%A4ufer_bei_der_Paarung_cro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3429024" cy="2852949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8/85/CapillaryAction.svg/160px-CapillaryAction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789290"/>
            <a:ext cx="2071702" cy="3068710"/>
          </a:xfrm>
          <a:prstGeom prst="rect">
            <a:avLst/>
          </a:prstGeom>
          <a:noFill/>
        </p:spPr>
      </p:pic>
      <p:pic>
        <p:nvPicPr>
          <p:cNvPr id="6" name="Picture 2" descr="http://upload.wikimedia.org/wikipedia/commons/thumb/9/9c/2006-01-15_coin_on_water.jpg/220px-2006-01-15_coin_on_wat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68108" y="3500438"/>
            <a:ext cx="2413838" cy="31270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Povrchové napätie v každodennom živote</a:t>
            </a:r>
            <a:endParaRPr lang="sk-SK" dirty="0"/>
          </a:p>
        </p:txBody>
      </p:sp>
      <p:pic>
        <p:nvPicPr>
          <p:cNvPr id="16390" name="Picture 6" descr="http://upload.wikimedia.org/wikipedia/commons/thumb/7/76/Waterdrops.jpg/220px-Waterdro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428736"/>
            <a:ext cx="3619522" cy="2714644"/>
          </a:xfrm>
          <a:prstGeom prst="rect">
            <a:avLst/>
          </a:prstGeom>
          <a:noFill/>
        </p:spPr>
      </p:pic>
      <p:pic>
        <p:nvPicPr>
          <p:cNvPr id="16392" name="Picture 8" descr="https://encrypted-tbn1.gstatic.com/images?q=tbn:ANd9GcQq67ATUsqNBS_TsmBRwDekDkWc4uZptfAgJ1FJk9ZfPjP3bsKbTA"/>
          <p:cNvPicPr>
            <a:picLocks noChangeAspect="1" noChangeArrowheads="1"/>
          </p:cNvPicPr>
          <p:nvPr/>
        </p:nvPicPr>
        <p:blipFill>
          <a:blip r:embed="rId3"/>
          <a:srcRect l="17893"/>
          <a:stretch>
            <a:fillRect/>
          </a:stretch>
        </p:blipFill>
        <p:spPr bwMode="auto">
          <a:xfrm>
            <a:off x="571472" y="1928802"/>
            <a:ext cx="2950347" cy="250033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500034" y="5357826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Kvapky vody sú guľaté preto, aby mali čo najmenšiu povrchovú energiu (guľa má spomedzi 3D útvarov najmenší obsah povrchu -      ! ak ich porovnávame pri rovnakom objeme).</a:t>
            </a:r>
            <a:endParaRPr lang="sk-SK" sz="2000" dirty="0"/>
          </a:p>
        </p:txBody>
      </p:sp>
      <p:pic>
        <p:nvPicPr>
          <p:cNvPr id="9" name="Picture 2" descr="https://encrypted-tbn2.gstatic.com/images?q=tbn:ANd9GcSLDXOpNeXHG0TbvCOfpjsqF2CqaDTweacJ9fG6RUL-hIiC6OY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2857496"/>
            <a:ext cx="3929090" cy="2505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785794"/>
            <a:ext cx="4038600" cy="5989593"/>
          </a:xfrm>
        </p:spPr>
        <p:txBody>
          <a:bodyPr>
            <a:normAutofit/>
          </a:bodyPr>
          <a:lstStyle/>
          <a:p>
            <a:pPr algn="ctr"/>
            <a:r>
              <a:rPr lang="sk-SK" sz="2800" dirty="0" smtClean="0">
                <a:solidFill>
                  <a:srgbClr val="FF0000"/>
                </a:solidFill>
              </a:rPr>
              <a:t>KOHÉZIA</a:t>
            </a:r>
          </a:p>
          <a:p>
            <a:endParaRPr lang="sk-SK" sz="2400" dirty="0" smtClean="0"/>
          </a:p>
          <a:p>
            <a:r>
              <a:rPr lang="sk-SK" sz="2400" dirty="0" smtClean="0"/>
              <a:t>Je to príťažlivosť molekúl kvapaliny navzájom k sebe, ktorá je väčšia než príťažlivosť k ostatným látkam, ktorých sa dotýkajú.</a:t>
            </a:r>
          </a:p>
          <a:p>
            <a:endParaRPr lang="sk-SK" sz="2400" dirty="0" smtClean="0"/>
          </a:p>
          <a:p>
            <a:r>
              <a:rPr lang="sk-SK" sz="2400" dirty="0" smtClean="0"/>
              <a:t>PR. </a:t>
            </a:r>
            <a:r>
              <a:rPr lang="sk-SK" sz="2400" i="1" dirty="0" smtClean="0"/>
              <a:t>p</a:t>
            </a:r>
            <a:r>
              <a:rPr lang="sk-SK" sz="2400" i="1" dirty="0" smtClean="0"/>
              <a:t>ovrchové napätie</a:t>
            </a:r>
            <a:endParaRPr lang="sk-SK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785794"/>
            <a:ext cx="4038600" cy="5989593"/>
          </a:xfrm>
        </p:spPr>
        <p:txBody>
          <a:bodyPr>
            <a:normAutofit/>
          </a:bodyPr>
          <a:lstStyle/>
          <a:p>
            <a:pPr algn="ctr"/>
            <a:r>
              <a:rPr lang="sk-SK" sz="2800" dirty="0" smtClean="0">
                <a:solidFill>
                  <a:srgbClr val="0070C0"/>
                </a:solidFill>
              </a:rPr>
              <a:t>ADHÉZIA</a:t>
            </a:r>
          </a:p>
          <a:p>
            <a:endParaRPr lang="sk-SK" sz="2400" dirty="0" smtClean="0">
              <a:solidFill>
                <a:srgbClr val="0070C0"/>
              </a:solidFill>
            </a:endParaRPr>
          </a:p>
          <a:p>
            <a:r>
              <a:rPr lang="sk-SK" sz="2400" dirty="0" smtClean="0"/>
              <a:t>Ak sa molekuly kvapaliny viac priťahujú k látke, ktorej sa dotýkajú, než navzájom k sebe, vzniká adhézia.</a:t>
            </a:r>
          </a:p>
          <a:p>
            <a:endParaRPr lang="sk-SK" sz="2400" dirty="0" smtClean="0"/>
          </a:p>
          <a:p>
            <a:endParaRPr lang="sk-SK" sz="2400" dirty="0" smtClean="0"/>
          </a:p>
          <a:p>
            <a:r>
              <a:rPr lang="sk-SK" sz="2400" dirty="0" smtClean="0"/>
              <a:t>PR. </a:t>
            </a:r>
            <a:r>
              <a:rPr lang="sk-SK" sz="2400" i="1" dirty="0" smtClean="0"/>
              <a:t>v</a:t>
            </a:r>
            <a:r>
              <a:rPr lang="sk-SK" sz="2400" i="1" dirty="0" smtClean="0"/>
              <a:t>oda prilipne na steny pohára</a:t>
            </a:r>
            <a:endParaRPr lang="sk-SK" sz="2400" dirty="0"/>
          </a:p>
        </p:txBody>
      </p:sp>
      <p:cxnSp>
        <p:nvCxnSpPr>
          <p:cNvPr id="6" name="Přímá spojovací čára 5"/>
          <p:cNvCxnSpPr/>
          <p:nvPr/>
        </p:nvCxnSpPr>
        <p:spPr>
          <a:xfrm rot="5400000">
            <a:off x="1785918" y="3500438"/>
            <a:ext cx="57150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066800"/>
          </a:xfrm>
        </p:spPr>
        <p:txBody>
          <a:bodyPr/>
          <a:lstStyle/>
          <a:p>
            <a:pPr algn="ctr"/>
            <a:r>
              <a:rPr lang="sk-SK" dirty="0" smtClean="0"/>
              <a:t>Ďakujem za pozornosť</a:t>
            </a:r>
            <a:endParaRPr lang="sk-SK" dirty="0"/>
          </a:p>
        </p:txBody>
      </p:sp>
      <p:pic>
        <p:nvPicPr>
          <p:cNvPr id="19458" name="Picture 2" descr="http://www-math.mit.edu/%7Edhu/Press/Press03/pkmet_files/kaluzi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8310130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</TotalTime>
  <Words>233</Words>
  <PresentationFormat>Předvádění na obrazovce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Urbanistický</vt:lpstr>
      <vt:lpstr>Povrchové napätie</vt:lpstr>
      <vt:lpstr>Snímek 2</vt:lpstr>
      <vt:lpstr>Snímek 3</vt:lpstr>
      <vt:lpstr>Snímek 4</vt:lpstr>
      <vt:lpstr>Povrchové napätie v každodennom živote</vt:lpstr>
      <vt:lpstr>Snímek 6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Povrchové napätie</dc:title>
  <dc:creator>novotny</dc:creator>
  <cp:lastModifiedBy>novotny</cp:lastModifiedBy>
  <cp:revision>14</cp:revision>
  <dcterms:created xsi:type="dcterms:W3CDTF">2015-01-14T17:06:11Z</dcterms:created>
  <dcterms:modified xsi:type="dcterms:W3CDTF">2015-01-14T17:58:07Z</dcterms:modified>
</cp:coreProperties>
</file>