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1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C01025-B3F7-4F2E-A7FA-7415FA6B626E}" type="datetimeFigureOut">
              <a:rPr lang="sk-SK" smtClean="0"/>
              <a:t>10. 11. 2015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FD67A6-F7D1-422C-8B18-8748AC2942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01025-B3F7-4F2E-A7FA-7415FA6B626E}" type="datetimeFigureOut">
              <a:rPr lang="sk-SK" smtClean="0"/>
              <a:t>10. 11. 2015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D67A6-F7D1-422C-8B18-8748AC2942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01025-B3F7-4F2E-A7FA-7415FA6B626E}" type="datetimeFigureOut">
              <a:rPr lang="sk-SK" smtClean="0"/>
              <a:t>10. 11. 2015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D67A6-F7D1-422C-8B18-8748AC2942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01025-B3F7-4F2E-A7FA-7415FA6B626E}" type="datetimeFigureOut">
              <a:rPr lang="sk-SK" smtClean="0"/>
              <a:t>10. 11. 2015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D67A6-F7D1-422C-8B18-8748AC2942AB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01025-B3F7-4F2E-A7FA-7415FA6B626E}" type="datetimeFigureOut">
              <a:rPr lang="sk-SK" smtClean="0"/>
              <a:t>10. 11. 2015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D67A6-F7D1-422C-8B18-8748AC2942AB}" type="slidenum">
              <a:rPr lang="sk-SK" smtClean="0"/>
              <a:t>‹#›</a:t>
            </a:fld>
            <a:endParaRPr lang="sk-SK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01025-B3F7-4F2E-A7FA-7415FA6B626E}" type="datetimeFigureOut">
              <a:rPr lang="sk-SK" smtClean="0"/>
              <a:t>10. 11. 2015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D67A6-F7D1-422C-8B18-8748AC2942AB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01025-B3F7-4F2E-A7FA-7415FA6B626E}" type="datetimeFigureOut">
              <a:rPr lang="sk-SK" smtClean="0"/>
              <a:t>10. 11. 2015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D67A6-F7D1-422C-8B18-8748AC2942AB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01025-B3F7-4F2E-A7FA-7415FA6B626E}" type="datetimeFigureOut">
              <a:rPr lang="sk-SK" smtClean="0"/>
              <a:t>10. 11. 2015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D67A6-F7D1-422C-8B18-8748AC2942AB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01025-B3F7-4F2E-A7FA-7415FA6B626E}" type="datetimeFigureOut">
              <a:rPr lang="sk-SK" smtClean="0"/>
              <a:t>10. 11. 2015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D67A6-F7D1-422C-8B18-8748AC2942A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C01025-B3F7-4F2E-A7FA-7415FA6B626E}" type="datetimeFigureOut">
              <a:rPr lang="sk-SK" smtClean="0"/>
              <a:t>10. 11. 2015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FD67A6-F7D1-422C-8B18-8748AC2942AB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C01025-B3F7-4F2E-A7FA-7415FA6B626E}" type="datetimeFigureOut">
              <a:rPr lang="sk-SK" smtClean="0"/>
              <a:t>10. 11. 2015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FD67A6-F7D1-422C-8B18-8748AC2942AB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C01025-B3F7-4F2E-A7FA-7415FA6B626E}" type="datetimeFigureOut">
              <a:rPr lang="sk-SK" smtClean="0"/>
              <a:t>10. 11. 2015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EFD67A6-F7D1-422C-8B18-8748AC2942A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N_0cAHp4t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eops.cz/FileHandler.ashx?FileID=141614&amp;FormatID=2&amp;TimeStamp=20100820111447" TargetMode="External"/><Relationship Id="rId13" Type="http://schemas.openxmlformats.org/officeDocument/2006/relationships/hyperlink" Target="https://www.youtube.com/watch?v=qN_0cAHp4t8" TargetMode="External"/><Relationship Id="rId3" Type="http://schemas.openxmlformats.org/officeDocument/2006/relationships/hyperlink" Target="https://upload.wikimedia.org/wikipedia/commons/thumb/b/bc/Satelite_image_of_Malta.jpg/220px-Satelite_image_of_Malta.jpgl" TargetMode="External"/><Relationship Id="rId7" Type="http://schemas.openxmlformats.org/officeDocument/2006/relationships/hyperlink" Target="http://www.geops.cz/FileHandler.ashx?FileID=150630&amp;FormatID=2&amp;TimeStamp=20100820111504" TargetMode="External"/><Relationship Id="rId12" Type="http://schemas.openxmlformats.org/officeDocument/2006/relationships/hyperlink" Target="https://cs.wikipedia.org/wiki/Maltsk%C3%A1_hymna" TargetMode="External"/><Relationship Id="rId2" Type="http://schemas.openxmlformats.org/officeDocument/2006/relationships/hyperlink" Target="http://www.cestovani-malta.estranky.cz/clanky/priroda-na-malt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lags.fmcdn.net/data/flags/normal/mt.png" TargetMode="External"/><Relationship Id="rId11" Type="http://schemas.openxmlformats.org/officeDocument/2006/relationships/hyperlink" Target="http://www.zivotnistyl.cz/admin/articlefiles/1021-window.jpg" TargetMode="External"/><Relationship Id="rId5" Type="http://schemas.openxmlformats.org/officeDocument/2006/relationships/hyperlink" Target="https://upload.wikimedia.org/wikipedia/commons/thumb/e/eb/Coat_of_arms_of_Malta.svg/220px-Coat_of_arms_of_Malta.svg.png" TargetMode="External"/><Relationship Id="rId10" Type="http://schemas.openxmlformats.org/officeDocument/2006/relationships/hyperlink" Target="http://www.zivotnistyl.cz/admin/articlefiles/1021-blue-lag.jpg" TargetMode="External"/><Relationship Id="rId4" Type="http://schemas.openxmlformats.org/officeDocument/2006/relationships/hyperlink" Target="https://cs.wikipedia.org/wiki/St%C3%A1tn%C3%AD_znak_Malty" TargetMode="External"/><Relationship Id="rId9" Type="http://schemas.openxmlformats.org/officeDocument/2006/relationships/hyperlink" Target="http://www.geops.cz/FileHandler.ashx?FileID=141612&amp;FormatID=2&amp;TimeStamp=201008201116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b/bc/Satelite_image_of_Malta.jpg/220px-Satelite_image_of_Ma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3676"/>
            <a:ext cx="9259620" cy="711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688" y="1484784"/>
            <a:ext cx="7772400" cy="1470025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Malta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7686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Štátne znaky</a:t>
            </a:r>
            <a:endParaRPr lang="sk-SK" dirty="0"/>
          </a:p>
        </p:txBody>
      </p:sp>
      <p:pic>
        <p:nvPicPr>
          <p:cNvPr id="2054" name="Picture 6" descr="https://upload.wikimedia.org/wikipedia/commons/thumb/e/eb/Coat_of_arms_of_Malta.svg/220px-Coat_of_arms_of_Malt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268760"/>
            <a:ext cx="3020963" cy="399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flags.fmcdn.net/data/flags/normal/mt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18878"/>
            <a:ext cx="523875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311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ultura a příroda Evropy - Malta - Dweira Bay, skalní brána Modré okno, symbol ostrova Goz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24744"/>
            <a:ext cx="5096047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ultura a příroda Evropy - Malta - Gozo -  jeskyně Kalyps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3644010" cy="485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69153" y="5085184"/>
            <a:ext cx="5760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Azúrové okno</a:t>
            </a:r>
            <a:endParaRPr lang="sk-SK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8574" y="369332"/>
            <a:ext cx="8784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Modrá jaskyňa s výhľadom na modrú lagúnu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88678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zivotnistyl.cz/admin/articlefiles/1021-wind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982" y="1"/>
            <a:ext cx="8016505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090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zivotnistyl.cz/admin/articlefiles/1021-ghar-lap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08720"/>
            <a:ext cx="7632848" cy="505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11560" y="0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err="1" smtClean="0"/>
              <a:t>Ghar</a:t>
            </a:r>
            <a:r>
              <a:rPr lang="sk-SK" sz="3200" dirty="0" smtClean="0"/>
              <a:t> </a:t>
            </a:r>
            <a:r>
              <a:rPr lang="sk-SK" sz="3200" dirty="0" err="1" smtClean="0"/>
              <a:t>Lapsi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79507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098" name="Picture 2" descr="Kultura a příroda Evropy - Malta - vápencové útesy v okolí Mnajd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92696"/>
            <a:ext cx="7211387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804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zivotnistyl.cz/admin/articlefiles/1021-blue-l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81" y="404664"/>
            <a:ext cx="7729297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457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900" dirty="0" smtClean="0">
                <a:hlinkClick r:id="rId2"/>
              </a:rPr>
              <a:t>http://www.cestovani-malta.estranky.cz/clanky/priroda-na-malte.htm</a:t>
            </a:r>
          </a:p>
          <a:p>
            <a:pPr marL="0" indent="0">
              <a:buNone/>
            </a:pPr>
            <a:r>
              <a:rPr lang="sk-SK" sz="900" dirty="0" smtClean="0">
                <a:hlinkClick r:id="rId3"/>
              </a:rPr>
              <a:t>https://upload.wikimedia.org/wikipedia/commons/thumb/b/bc/Satelite_image_of_Malta.jpg/220px-Satelite_image_of_Malta.jpgl</a:t>
            </a:r>
            <a:endParaRPr lang="sk-SK" sz="900" dirty="0" smtClean="0"/>
          </a:p>
          <a:p>
            <a:pPr marL="0" indent="0">
              <a:buNone/>
            </a:pPr>
            <a:r>
              <a:rPr lang="sk-SK" sz="900" dirty="0" smtClean="0">
                <a:hlinkClick r:id="rId4"/>
              </a:rPr>
              <a:t>https://cs.wikipedia.org/wiki/St%C3%A1tn%C3%AD_znak_Malty</a:t>
            </a:r>
            <a:endParaRPr lang="sk-SK" sz="900" dirty="0" smtClean="0"/>
          </a:p>
          <a:p>
            <a:pPr marL="0" indent="0">
              <a:buNone/>
            </a:pPr>
            <a:r>
              <a:rPr lang="sk-SK" sz="900" dirty="0" smtClean="0">
                <a:hlinkClick r:id="rId5"/>
              </a:rPr>
              <a:t>https://upload.wikimedia.org/wikipedia/commons/thumb/e/eb/Coat_of_arms_of_Malta.svg/220px-Coat_of_arms_of_Malta.svg.png</a:t>
            </a:r>
            <a:endParaRPr lang="sk-SK" sz="900" dirty="0" smtClean="0"/>
          </a:p>
          <a:p>
            <a:pPr marL="0" indent="0">
              <a:buNone/>
            </a:pPr>
            <a:r>
              <a:rPr lang="sk-SK" sz="900" dirty="0" smtClean="0">
                <a:hlinkClick r:id="rId6"/>
              </a:rPr>
              <a:t>http://flags.fmcdn.net/data/flags/normal/mt.png</a:t>
            </a:r>
            <a:endParaRPr lang="sk-SK" sz="900" dirty="0" smtClean="0"/>
          </a:p>
          <a:p>
            <a:pPr marL="0" indent="0">
              <a:buNone/>
            </a:pPr>
            <a:r>
              <a:rPr lang="sk-SK" sz="900" dirty="0" smtClean="0">
                <a:hlinkClick r:id="rId7"/>
              </a:rPr>
              <a:t>http://www.geops.cz/FileHandler.ashx?FileID=150630&amp;FormatID=2&amp;TimeStamp=20100820111504</a:t>
            </a:r>
            <a:endParaRPr lang="sk-SK" sz="900" dirty="0" smtClean="0"/>
          </a:p>
          <a:p>
            <a:pPr marL="0" indent="0">
              <a:buNone/>
            </a:pPr>
            <a:r>
              <a:rPr lang="sk-SK" sz="900" dirty="0" smtClean="0">
                <a:hlinkClick r:id="rId8"/>
              </a:rPr>
              <a:t>http://www.geops.cz/FileHandler.ashx?FileID=141614&amp;FormatID=2&amp;TimeStamp=20100820111447</a:t>
            </a:r>
            <a:endParaRPr lang="sk-SK" sz="900" dirty="0" smtClean="0"/>
          </a:p>
          <a:p>
            <a:pPr marL="0" indent="0">
              <a:buNone/>
            </a:pPr>
            <a:r>
              <a:rPr lang="sk-SK" sz="900" dirty="0" smtClean="0">
                <a:hlinkClick r:id="rId9"/>
              </a:rPr>
              <a:t>http://www.geops.cz/FileHandler.ashx?FileID=141612&amp;FormatID=2&amp;TimeStamp=20100820111619</a:t>
            </a:r>
            <a:endParaRPr lang="sk-SK" sz="900" dirty="0" smtClean="0"/>
          </a:p>
          <a:p>
            <a:pPr marL="0" indent="0">
              <a:buNone/>
            </a:pPr>
            <a:r>
              <a:rPr lang="sk-SK" sz="900" dirty="0" smtClean="0">
                <a:hlinkClick r:id="rId10"/>
              </a:rPr>
              <a:t>http://www.zivotnistyl.cz/admin/articlefiles/1021-blue-lag.jpg</a:t>
            </a:r>
            <a:endParaRPr lang="sk-SK" sz="900" dirty="0" smtClean="0"/>
          </a:p>
          <a:p>
            <a:pPr marL="0" indent="0">
              <a:buNone/>
            </a:pPr>
            <a:r>
              <a:rPr lang="sk-SK" sz="900" dirty="0" smtClean="0">
                <a:hlinkClick r:id="rId11"/>
              </a:rPr>
              <a:t>http://www.zivotnistyl.cz/admin/articlefiles/1021-window.jpg</a:t>
            </a:r>
            <a:endParaRPr lang="sk-SK" sz="900" dirty="0" smtClean="0"/>
          </a:p>
          <a:p>
            <a:pPr marL="0" indent="0">
              <a:buNone/>
            </a:pPr>
            <a:r>
              <a:rPr lang="sk-SK" sz="900" dirty="0" smtClean="0">
                <a:hlinkClick r:id="rId12"/>
              </a:rPr>
              <a:t>https://cs.wikipedia.org/wiki/Maltsk%C3%A1_hymna</a:t>
            </a:r>
            <a:endParaRPr lang="sk-SK" sz="900" dirty="0" smtClean="0"/>
          </a:p>
          <a:p>
            <a:pPr marL="0" indent="0">
              <a:buNone/>
            </a:pPr>
            <a:r>
              <a:rPr lang="sk-SK" sz="900" dirty="0" smtClean="0">
                <a:hlinkClick r:id="rId13"/>
              </a:rPr>
              <a:t>https://www.youtube.com/watch?v=qN_0cAHp4t8</a:t>
            </a:r>
            <a:endParaRPr lang="sk-SK" sz="900" dirty="0" smtClean="0"/>
          </a:p>
          <a:p>
            <a:pPr marL="0" indent="0">
              <a:buNone/>
            </a:pPr>
            <a:endParaRPr lang="sk-SK" sz="900" dirty="0" smtClean="0"/>
          </a:p>
          <a:p>
            <a:pPr marL="0" indent="0">
              <a:buNone/>
            </a:pPr>
            <a:endParaRPr lang="sk-SK" sz="900" dirty="0" smtClean="0"/>
          </a:p>
          <a:p>
            <a:pPr marL="0" indent="0">
              <a:buNone/>
            </a:pPr>
            <a:endParaRPr lang="sk-SK" sz="9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4997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51</Words>
  <Application>Microsoft Office PowerPoint</Application>
  <PresentationFormat>Předvádění na obrazovce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Malta</vt:lpstr>
      <vt:lpstr>Štátne znaky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Malta</dc:title>
  <dc:creator>Môj</dc:creator>
  <cp:lastModifiedBy>Môj</cp:lastModifiedBy>
  <cp:revision>7</cp:revision>
  <dcterms:created xsi:type="dcterms:W3CDTF">2015-11-07T13:37:01Z</dcterms:created>
  <dcterms:modified xsi:type="dcterms:W3CDTF">2015-11-10T06:12:03Z</dcterms:modified>
</cp:coreProperties>
</file>