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2" r:id="rId3"/>
    <p:sldId id="261" r:id="rId4"/>
    <p:sldId id="260" r:id="rId5"/>
    <p:sldId id="257" r:id="rId6"/>
    <p:sldId id="263" r:id="rId7"/>
    <p:sldId id="258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70" d="100"/>
          <a:sy n="70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4437D-0FC2-4F50-8564-3E43CDEB76FE}" type="datetimeFigureOut">
              <a:rPr lang="sk-SK" smtClean="0"/>
              <a:t>5. 11. 2015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BD56D-5E98-4FFE-9BC2-FC71229358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821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BD56D-5E98-4FFE-9BC2-FC71229358EA}" type="slidenum">
              <a:rPr lang="sk-SK" smtClean="0"/>
              <a:t>2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6C815BB-C98C-472A-AD4D-BB92EBB13355}" type="datetimeFigureOut">
              <a:rPr lang="sk-SK" smtClean="0"/>
              <a:t>5. 11. 2015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1B9E1A4-09CA-43D1-92E4-E18210F1C1E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C815BB-C98C-472A-AD4D-BB92EBB13355}" type="datetimeFigureOut">
              <a:rPr lang="sk-SK" smtClean="0"/>
              <a:t>5. 11. 2015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B9E1A4-09CA-43D1-92E4-E18210F1C1E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C815BB-C98C-472A-AD4D-BB92EBB13355}" type="datetimeFigureOut">
              <a:rPr lang="sk-SK" smtClean="0"/>
              <a:t>5. 11. 2015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B9E1A4-09CA-43D1-92E4-E18210F1C1E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C815BB-C98C-472A-AD4D-BB92EBB13355}" type="datetimeFigureOut">
              <a:rPr lang="sk-SK" smtClean="0"/>
              <a:t>5. 11. 2015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B9E1A4-09CA-43D1-92E4-E18210F1C1E0}" type="slidenum">
              <a:rPr lang="sk-SK" smtClean="0"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C815BB-C98C-472A-AD4D-BB92EBB13355}" type="datetimeFigureOut">
              <a:rPr lang="sk-SK" smtClean="0"/>
              <a:t>5. 11. 2015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B9E1A4-09CA-43D1-92E4-E18210F1C1E0}" type="slidenum">
              <a:rPr lang="sk-SK" smtClean="0"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C815BB-C98C-472A-AD4D-BB92EBB13355}" type="datetimeFigureOut">
              <a:rPr lang="sk-SK" smtClean="0"/>
              <a:t>5. 11. 2015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B9E1A4-09CA-43D1-92E4-E18210F1C1E0}" type="slidenum">
              <a:rPr lang="sk-SK" smtClean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C815BB-C98C-472A-AD4D-BB92EBB13355}" type="datetimeFigureOut">
              <a:rPr lang="sk-SK" smtClean="0"/>
              <a:t>5. 11. 2015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B9E1A4-09CA-43D1-92E4-E18210F1C1E0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C815BB-C98C-472A-AD4D-BB92EBB13355}" type="datetimeFigureOut">
              <a:rPr lang="sk-SK" smtClean="0"/>
              <a:t>5. 11. 2015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B9E1A4-09CA-43D1-92E4-E18210F1C1E0}" type="slidenum">
              <a:rPr lang="sk-SK" smtClean="0"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C815BB-C98C-472A-AD4D-BB92EBB13355}" type="datetimeFigureOut">
              <a:rPr lang="sk-SK" smtClean="0"/>
              <a:t>5. 11. 2015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B9E1A4-09CA-43D1-92E4-E18210F1C1E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6C815BB-C98C-472A-AD4D-BB92EBB13355}" type="datetimeFigureOut">
              <a:rPr lang="sk-SK" smtClean="0"/>
              <a:t>5. 11. 2015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B9E1A4-09CA-43D1-92E4-E18210F1C1E0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6C815BB-C98C-472A-AD4D-BB92EBB13355}" type="datetimeFigureOut">
              <a:rPr lang="sk-SK" smtClean="0"/>
              <a:t>5. 11. 2015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1B9E1A4-09CA-43D1-92E4-E18210F1C1E0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6C815BB-C98C-472A-AD4D-BB92EBB13355}" type="datetimeFigureOut">
              <a:rPr lang="sk-SK" smtClean="0"/>
              <a:t>5. 11. 2015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1B9E1A4-09CA-43D1-92E4-E18210F1C1E0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DV48bsquew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tlantedellarteitaliana.it/immagine/00008/4354OP1317AU7460.jpg" TargetMode="External"/><Relationship Id="rId13" Type="http://schemas.openxmlformats.org/officeDocument/2006/relationships/hyperlink" Target="http://radiovaticana.cz/images/stemma.jpg" TargetMode="External"/><Relationship Id="rId3" Type="http://schemas.openxmlformats.org/officeDocument/2006/relationships/hyperlink" Target="http://www.rim.maweb.eu/vatikan/vatikanska-muzea/" TargetMode="External"/><Relationship Id="rId7" Type="http://schemas.openxmlformats.org/officeDocument/2006/relationships/hyperlink" Target="http://www.radiovaticana.va/slovak/stemma_vaticano.html" TargetMode="External"/><Relationship Id="rId12" Type="http://schemas.openxmlformats.org/officeDocument/2006/relationships/hyperlink" Target="http://allart.biz/temp/Club/images/logotype.jpg" TargetMode="External"/><Relationship Id="rId17" Type="http://schemas.openxmlformats.org/officeDocument/2006/relationships/hyperlink" Target="http://www.doba.sk/wp-content/uploads/2014/07/19-1k4Gg3g-620x.jpg" TargetMode="External"/><Relationship Id="rId2" Type="http://schemas.openxmlformats.org/officeDocument/2006/relationships/hyperlink" Target="http://server.sk/zaujimavosti/cestopisy/vatikan-stat-v-state-s-mnozstvom-kultury-a-histori/" TargetMode="External"/><Relationship Id="rId16" Type="http://schemas.openxmlformats.org/officeDocument/2006/relationships/hyperlink" Target="http://www.doba.sk/wp-content/uploads/2014/07/08-BNNWpHB-620x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adiovaticana.va/slovak/posizione%20geografica.html" TargetMode="External"/><Relationship Id="rId11" Type="http://schemas.openxmlformats.org/officeDocument/2006/relationships/hyperlink" Target="http://www.visit-vaticancity.com/img/raphael-circumcision.jpg" TargetMode="External"/><Relationship Id="rId5" Type="http://schemas.openxmlformats.org/officeDocument/2006/relationships/hyperlink" Target="https://www.youtube.com/watch?v=mDV48bsquew" TargetMode="External"/><Relationship Id="rId15" Type="http://schemas.openxmlformats.org/officeDocument/2006/relationships/hyperlink" Target="http://www.romeguide.it/VATICANO/musei_images/braccio_nuovo.jpg" TargetMode="External"/><Relationship Id="rId10" Type="http://schemas.openxmlformats.org/officeDocument/2006/relationships/hyperlink" Target="http://www.rim.maweb.eu/vatikan/vatikanska-apostolska-knihovna/" TargetMode="External"/><Relationship Id="rId4" Type="http://schemas.openxmlformats.org/officeDocument/2006/relationships/hyperlink" Target="http://www.rim.maweb.eu/vatikan/sixtinska-kaple/" TargetMode="External"/><Relationship Id="rId9" Type="http://schemas.openxmlformats.org/officeDocument/2006/relationships/hyperlink" Target="https://c2.staticflickr.com/6/5299/5561754721_7fcdf8db6a_b.jpg" TargetMode="External"/><Relationship Id="rId14" Type="http://schemas.openxmlformats.org/officeDocument/2006/relationships/hyperlink" Target="http://media-cdn.tripadvisor.com/media/photo-s/02/56/f4/d6/filename-dscn1860-jpg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462085"/>
          </a:xfrm>
        </p:spPr>
        <p:txBody>
          <a:bodyPr/>
          <a:lstStyle/>
          <a:p>
            <a:pPr algn="ctr"/>
            <a:r>
              <a:rPr lang="sk-SK" dirty="0" smtClean="0"/>
              <a:t>Vatikán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4348" y="4214818"/>
            <a:ext cx="7772400" cy="1199704"/>
          </a:xfrm>
        </p:spPr>
        <p:txBody>
          <a:bodyPr>
            <a:normAutofit/>
          </a:bodyPr>
          <a:lstStyle/>
          <a:p>
            <a:pPr algn="ctr"/>
            <a:r>
              <a:rPr lang="sk-SK" sz="1600" dirty="0" smtClean="0"/>
              <a:t>Gymnázium Jána Adama </a:t>
            </a:r>
            <a:r>
              <a:rPr lang="sk-SK" sz="1600" dirty="0" err="1" smtClean="0"/>
              <a:t>Raymana</a:t>
            </a:r>
            <a:r>
              <a:rPr lang="sk-SK" sz="1600" dirty="0" smtClean="0"/>
              <a:t> Mudroňova 20 Prešov</a:t>
            </a:r>
          </a:p>
          <a:p>
            <a:pPr algn="ctr"/>
            <a:r>
              <a:rPr lang="sk-SK" sz="1600" dirty="0" smtClean="0"/>
              <a:t>Jozef </a:t>
            </a:r>
            <a:r>
              <a:rPr lang="sk-SK" sz="1600" dirty="0" err="1" smtClean="0"/>
              <a:t>Štefančin</a:t>
            </a:r>
            <a:r>
              <a:rPr lang="sk-SK" sz="1600" dirty="0" smtClean="0"/>
              <a:t> 3.C</a:t>
            </a:r>
            <a:endParaRPr lang="sk-SK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800" dirty="0" smtClean="0"/>
              <a:t>vlajka </a:t>
            </a:r>
            <a:endParaRPr lang="sk-SK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Štátne znaky</a:t>
            </a:r>
            <a:endParaRPr lang="sk-SK" dirty="0"/>
          </a:p>
        </p:txBody>
      </p:sp>
      <p:pic>
        <p:nvPicPr>
          <p:cNvPr id="1026" name="Picture 2" descr="http://www.radiovaticana.va/slovak/img/bandiera_vaticano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64136"/>
            <a:ext cx="2387900" cy="2857520"/>
          </a:xfrm>
          <a:prstGeom prst="rect">
            <a:avLst/>
          </a:prstGeom>
          <a:noFill/>
        </p:spPr>
      </p:pic>
      <p:pic>
        <p:nvPicPr>
          <p:cNvPr id="1030" name="Picture 6" descr="http://www.radiovaticana.va/slovak/img/stemma_vaticano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1357298"/>
            <a:ext cx="1857388" cy="2018899"/>
          </a:xfrm>
          <a:prstGeom prst="rect">
            <a:avLst/>
          </a:prstGeom>
          <a:noFill/>
        </p:spPr>
      </p:pic>
      <p:pic>
        <p:nvPicPr>
          <p:cNvPr id="1032" name="Picture 8" descr="http://www.radiovaticana.va/slovak/img/santa-sede_stemma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3857628"/>
            <a:ext cx="2215149" cy="2428892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2500298" y="600076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p</a:t>
            </a:r>
            <a:r>
              <a:rPr lang="sk-SK" dirty="0" smtClean="0"/>
              <a:t>ápežský znak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6143636" y="628652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z</a:t>
            </a:r>
            <a:r>
              <a:rPr lang="sk-SK" dirty="0" smtClean="0"/>
              <a:t>nak svätej stolice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5000628" y="342900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štátny erb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785786" y="328612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š</a:t>
            </a:r>
            <a:r>
              <a:rPr lang="sk-SK" dirty="0" smtClean="0"/>
              <a:t>tátna vlajka</a:t>
            </a:r>
            <a:endParaRPr lang="sk-SK" dirty="0"/>
          </a:p>
        </p:txBody>
      </p:sp>
      <p:pic>
        <p:nvPicPr>
          <p:cNvPr id="4" name="Picture 2" descr="http://radiovaticana.cz/images/stemm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693" y="2492896"/>
            <a:ext cx="2484961" cy="348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c2.staticflickr.com/6/5299/5561754721_7fcdf8db6a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3857652" cy="3000396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dirty="0" smtClean="0"/>
              <a:t>Sala </a:t>
            </a:r>
            <a:r>
              <a:rPr lang="sk-SK" sz="4400" dirty="0" err="1" smtClean="0"/>
              <a:t>delle</a:t>
            </a:r>
            <a:r>
              <a:rPr lang="sk-SK" sz="4400" dirty="0" smtClean="0"/>
              <a:t> </a:t>
            </a:r>
            <a:r>
              <a:rPr lang="sk-SK" sz="4400" dirty="0" err="1" smtClean="0"/>
              <a:t>Muse</a:t>
            </a:r>
            <a:r>
              <a:rPr lang="sk-SK" sz="4400" dirty="0" smtClean="0"/>
              <a:t> </a:t>
            </a:r>
            <a:endParaRPr lang="sk-SK" dirty="0"/>
          </a:p>
        </p:txBody>
      </p:sp>
      <p:pic>
        <p:nvPicPr>
          <p:cNvPr id="2050" name="Picture 2" descr="http://www.atlantedellarteitaliana.it/immagine/00008/4354OP1317AU74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643314"/>
            <a:ext cx="3143272" cy="2897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43000"/>
          </a:xfrm>
        </p:spPr>
        <p:txBody>
          <a:bodyPr/>
          <a:lstStyle/>
          <a:p>
            <a:r>
              <a:rPr lang="sk-SK" dirty="0" err="1" smtClean="0"/>
              <a:t>Pinacoteca</a:t>
            </a:r>
            <a:r>
              <a:rPr lang="sk-SK" dirty="0" smtClean="0"/>
              <a:t> </a:t>
            </a:r>
            <a:r>
              <a:rPr lang="sk-SK" dirty="0" err="1" smtClean="0"/>
              <a:t>Vaticana</a:t>
            </a:r>
            <a:endParaRPr lang="sk-SK" dirty="0"/>
          </a:p>
        </p:txBody>
      </p:sp>
      <p:pic>
        <p:nvPicPr>
          <p:cNvPr id="3074" name="Picture 2" descr="http://www.visit-vaticancity.com/img/raphael-circumcis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571876"/>
            <a:ext cx="5857916" cy="2586896"/>
          </a:xfrm>
          <a:prstGeom prst="rect">
            <a:avLst/>
          </a:prstGeom>
          <a:noFill/>
        </p:spPr>
      </p:pic>
      <p:pic>
        <p:nvPicPr>
          <p:cNvPr id="3076" name="Picture 4" descr="http://i.huffpost.com/gen/1495297/thumbs/o-GIOTTO-900.jpg?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928670"/>
            <a:ext cx="2463614" cy="2269263"/>
          </a:xfrm>
          <a:prstGeom prst="rect">
            <a:avLst/>
          </a:prstGeom>
          <a:noFill/>
        </p:spPr>
      </p:pic>
      <p:pic>
        <p:nvPicPr>
          <p:cNvPr id="3078" name="Picture 6" descr="http://allart.biz/temp/Club/images/logotype.jpg"/>
          <p:cNvPicPr>
            <a:picLocks noChangeAspect="1" noChangeArrowheads="1"/>
          </p:cNvPicPr>
          <p:nvPr/>
        </p:nvPicPr>
        <p:blipFill>
          <a:blip r:embed="rId4"/>
          <a:srcRect l="66177"/>
          <a:stretch>
            <a:fillRect/>
          </a:stretch>
        </p:blipFill>
        <p:spPr bwMode="auto">
          <a:xfrm>
            <a:off x="6286512" y="1071546"/>
            <a:ext cx="2081184" cy="152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Galleria</a:t>
            </a:r>
            <a:r>
              <a:rPr lang="sk-SK" dirty="0" smtClean="0"/>
              <a:t> </a:t>
            </a:r>
            <a:r>
              <a:rPr lang="sk-SK" dirty="0" err="1" smtClean="0"/>
              <a:t>dei</a:t>
            </a:r>
            <a:r>
              <a:rPr lang="sk-SK" dirty="0" smtClean="0"/>
              <a:t> </a:t>
            </a:r>
            <a:r>
              <a:rPr lang="sk-SK" dirty="0" err="1"/>
              <a:t>G</a:t>
            </a:r>
            <a:r>
              <a:rPr lang="sk-SK" dirty="0" err="1" smtClean="0"/>
              <a:t>andelabri</a:t>
            </a:r>
            <a:endParaRPr lang="sk-SK" dirty="0"/>
          </a:p>
        </p:txBody>
      </p:sp>
      <p:pic>
        <p:nvPicPr>
          <p:cNvPr id="2050" name="Picture 2" descr="http://media-cdn.tripadvisor.com/media/photo-s/02/56/f4/d6/filename-dscn1860-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652" y="2852936"/>
            <a:ext cx="52387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romeguide.it/VATICANO/musei_images/braccio_nuov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95" y="1196752"/>
            <a:ext cx="450804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sk-SK" dirty="0" err="1">
                <a:effectLst/>
              </a:rPr>
              <a:t>Bibliotheca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Apostolica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Vaticana</a:t>
            </a:r>
            <a:endParaRPr lang="sk-SK" dirty="0"/>
          </a:p>
        </p:txBody>
      </p:sp>
      <p:pic>
        <p:nvPicPr>
          <p:cNvPr id="1026" name="Picture 2" descr="http://www.doba.sk/wp-content/uploads/2014/07/08-BNNWpHB-62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42" y="4365104"/>
            <a:ext cx="4425258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oba.sk/wp-content/uploads/2014/07/19-1k4Gg3g-620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5"/>
            <a:ext cx="5925476" cy="395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773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800" dirty="0" smtClean="0">
                <a:hlinkClick r:id="rId2"/>
              </a:rPr>
              <a:t>http://server.sk/zaujimavosti/cestopisy/vatikan-stat-v-state-s-mnozstvom-kultury-a-histori/</a:t>
            </a:r>
            <a:endParaRPr lang="sk-SK" sz="800" dirty="0" smtClean="0"/>
          </a:p>
          <a:p>
            <a:r>
              <a:rPr lang="sk-SK" sz="800" dirty="0" smtClean="0">
                <a:hlinkClick r:id="rId3"/>
              </a:rPr>
              <a:t>http://www.rim.maweb.eu/vatikan/vatikanska-muzea/</a:t>
            </a:r>
            <a:endParaRPr lang="sk-SK" sz="800" dirty="0" smtClean="0"/>
          </a:p>
          <a:p>
            <a:r>
              <a:rPr lang="sk-SK" sz="800" dirty="0" smtClean="0">
                <a:hlinkClick r:id="rId4"/>
              </a:rPr>
              <a:t>http://www.rim.maweb.eu/vatikan/sixtinska-kaple/</a:t>
            </a:r>
            <a:endParaRPr lang="sk-SK" sz="800" dirty="0" smtClean="0"/>
          </a:p>
          <a:p>
            <a:r>
              <a:rPr lang="sk-SK" sz="800" dirty="0" smtClean="0">
                <a:hlinkClick r:id="rId5"/>
              </a:rPr>
              <a:t>https://www.youtube.com/watch?v=mDV48bsquew</a:t>
            </a:r>
            <a:endParaRPr lang="sk-SK" sz="800" dirty="0" smtClean="0"/>
          </a:p>
          <a:p>
            <a:r>
              <a:rPr lang="sk-SK" sz="800" dirty="0" smtClean="0">
                <a:hlinkClick r:id="rId6"/>
              </a:rPr>
              <a:t>http://www.radiovaticana.va/slovak/posizione%20geografica.html</a:t>
            </a:r>
            <a:endParaRPr lang="sk-SK" sz="800" dirty="0" smtClean="0"/>
          </a:p>
          <a:p>
            <a:r>
              <a:rPr lang="sk-SK" sz="800" dirty="0" smtClean="0">
                <a:hlinkClick r:id="rId7"/>
              </a:rPr>
              <a:t>http://www.radiovaticana.va/slovak/stemma_vaticano.html</a:t>
            </a:r>
            <a:endParaRPr lang="sk-SK" sz="800" dirty="0" smtClean="0"/>
          </a:p>
          <a:p>
            <a:r>
              <a:rPr lang="sk-SK" sz="800" dirty="0" smtClean="0">
                <a:hlinkClick r:id="rId8"/>
              </a:rPr>
              <a:t>http://www.atlantedellarteitaliana.it/immagine/00008/4354OP1317AU7460.jpg</a:t>
            </a:r>
            <a:endParaRPr lang="sk-SK" sz="800" dirty="0" smtClean="0"/>
          </a:p>
          <a:p>
            <a:r>
              <a:rPr lang="sk-SK" sz="800" dirty="0" smtClean="0">
                <a:hlinkClick r:id="rId9"/>
              </a:rPr>
              <a:t>https://c2.staticflickr.com/6/5299/5561754721_7fcdf8db6a_b.jpg</a:t>
            </a:r>
            <a:endParaRPr lang="sk-SK" sz="800" dirty="0" smtClean="0"/>
          </a:p>
          <a:p>
            <a:r>
              <a:rPr lang="sk-SK" sz="800" dirty="0" smtClean="0">
                <a:hlinkClick r:id="rId10"/>
              </a:rPr>
              <a:t>http://www.rim.maweb.eu/vatikan/vatikanska-apostolska-knihovna/</a:t>
            </a:r>
            <a:endParaRPr lang="sk-SK" sz="800" dirty="0" smtClean="0"/>
          </a:p>
          <a:p>
            <a:r>
              <a:rPr lang="sk-SK" sz="800" dirty="0" smtClean="0">
                <a:hlinkClick r:id="rId11"/>
              </a:rPr>
              <a:t>http://www.visit-vaticancity.com/img/raphael-circumcision.jpg</a:t>
            </a:r>
            <a:endParaRPr lang="sk-SK" sz="800" dirty="0" smtClean="0"/>
          </a:p>
          <a:p>
            <a:r>
              <a:rPr lang="sk-SK" sz="800" dirty="0" smtClean="0">
                <a:hlinkClick r:id="rId12"/>
              </a:rPr>
              <a:t>http://allart.biz/temp/Club/images/logotype.jpg</a:t>
            </a:r>
            <a:endParaRPr lang="sk-SK" sz="800" dirty="0" smtClean="0"/>
          </a:p>
          <a:p>
            <a:r>
              <a:rPr lang="sk-SK" sz="800" dirty="0">
                <a:hlinkClick r:id="rId13"/>
              </a:rPr>
              <a:t>http://</a:t>
            </a:r>
            <a:r>
              <a:rPr lang="sk-SK" sz="800" dirty="0" smtClean="0">
                <a:hlinkClick r:id="rId13"/>
              </a:rPr>
              <a:t>radiovaticana.cz/images/stemma.jpg</a:t>
            </a:r>
            <a:endParaRPr lang="sk-SK" sz="800" dirty="0" smtClean="0"/>
          </a:p>
          <a:p>
            <a:r>
              <a:rPr lang="sk-SK" sz="800" dirty="0">
                <a:hlinkClick r:id="rId14"/>
              </a:rPr>
              <a:t>http://</a:t>
            </a:r>
            <a:r>
              <a:rPr lang="sk-SK" sz="800" dirty="0" smtClean="0">
                <a:hlinkClick r:id="rId14"/>
              </a:rPr>
              <a:t>media-cdn.tripadvisor.com/media/photo-s/02/56/f4/d6/filename-dscn1860-jpg.jpg</a:t>
            </a:r>
            <a:endParaRPr lang="sk-SK" sz="800" dirty="0" smtClean="0"/>
          </a:p>
          <a:p>
            <a:r>
              <a:rPr lang="sk-SK" sz="800" dirty="0">
                <a:hlinkClick r:id="rId15"/>
              </a:rPr>
              <a:t>http://</a:t>
            </a:r>
            <a:r>
              <a:rPr lang="sk-SK" sz="800" dirty="0" smtClean="0">
                <a:hlinkClick r:id="rId15"/>
              </a:rPr>
              <a:t>www.romeguide.it/VATICANO/musei_images/braccio_nuovo.jpg</a:t>
            </a:r>
            <a:endParaRPr lang="sk-SK" sz="800" dirty="0" smtClean="0"/>
          </a:p>
          <a:p>
            <a:r>
              <a:rPr lang="sk-SK" sz="800" dirty="0">
                <a:hlinkClick r:id="rId16"/>
              </a:rPr>
              <a:t>http://</a:t>
            </a:r>
            <a:r>
              <a:rPr lang="sk-SK" sz="800" dirty="0" smtClean="0">
                <a:hlinkClick r:id="rId16"/>
              </a:rPr>
              <a:t>www.doba.sk/wp-content/uploads/2014/07/08-BNNWpHB-620x.jpg</a:t>
            </a:r>
            <a:endParaRPr lang="sk-SK" sz="800" dirty="0" smtClean="0"/>
          </a:p>
          <a:p>
            <a:r>
              <a:rPr lang="sk-SK" sz="800">
                <a:hlinkClick r:id="rId17"/>
              </a:rPr>
              <a:t>http</a:t>
            </a:r>
            <a:r>
              <a:rPr lang="sk-SK" sz="800">
                <a:hlinkClick r:id="rId17"/>
              </a:rPr>
              <a:t>://</a:t>
            </a:r>
            <a:r>
              <a:rPr lang="sk-SK" sz="800" smtClean="0">
                <a:hlinkClick r:id="rId17"/>
              </a:rPr>
              <a:t>www.doba.sk/wp-content/uploads/2014/07/19-1k4Gg3g-620x.jpg</a:t>
            </a:r>
            <a:endParaRPr lang="sk-SK" sz="800" smtClean="0"/>
          </a:p>
          <a:p>
            <a:endParaRPr lang="sk-SK" sz="800" dirty="0" smtClean="0"/>
          </a:p>
          <a:p>
            <a:endParaRPr lang="sk-SK" sz="800" dirty="0" smtClean="0"/>
          </a:p>
          <a:p>
            <a:endParaRPr lang="sk-SK" sz="800" dirty="0" smtClean="0"/>
          </a:p>
          <a:p>
            <a:endParaRPr lang="sk-SK" sz="800" dirty="0" smtClean="0"/>
          </a:p>
          <a:p>
            <a:endParaRPr lang="sk-SK" sz="800" dirty="0" smtClean="0"/>
          </a:p>
          <a:p>
            <a:endParaRPr lang="sk-SK" sz="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258</TotalTime>
  <Words>88</Words>
  <Application>Microsoft Office PowerPoint</Application>
  <PresentationFormat>Předvádění na obrazovce (4:3)</PresentationFormat>
  <Paragraphs>35</Paragraphs>
  <Slides>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Hala</vt:lpstr>
      <vt:lpstr>Vatikán</vt:lpstr>
      <vt:lpstr>Štátne znaky</vt:lpstr>
      <vt:lpstr>Sala delle Muse </vt:lpstr>
      <vt:lpstr>Pinacoteca Vaticana</vt:lpstr>
      <vt:lpstr>Galleria dei Gandelabri</vt:lpstr>
      <vt:lpstr>Bibliotheca Apostolica Vaticana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Ingrid</dc:creator>
  <cp:lastModifiedBy>Môj</cp:lastModifiedBy>
  <cp:revision>28</cp:revision>
  <dcterms:created xsi:type="dcterms:W3CDTF">2015-10-27T15:53:21Z</dcterms:created>
  <dcterms:modified xsi:type="dcterms:W3CDTF">2015-11-05T14:25:08Z</dcterms:modified>
</cp:coreProperties>
</file>