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1" r:id="rId6"/>
    <p:sldId id="263" r:id="rId7"/>
    <p:sldId id="260" r:id="rId8"/>
    <p:sldId id="264" r:id="rId9"/>
    <p:sldId id="266" r:id="rId10"/>
    <p:sldId id="265" r:id="rId11"/>
    <p:sldId id="267" r:id="rId12"/>
    <p:sldId id="268" r:id="rId13"/>
    <p:sldId id="259" r:id="rId14"/>
    <p:sldId id="269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D351EE4-D015-435E-896B-743388ED1185}" type="datetimeFigureOut">
              <a:rPr lang="sk-SK" smtClean="0"/>
              <a:t>7. 6. 2015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18190A6-1B01-41E9-83D5-78F46CC6EC4F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351EE4-D015-435E-896B-743388ED1185}" type="datetimeFigureOut">
              <a:rPr lang="sk-SK" smtClean="0"/>
              <a:t>7. 6. 2015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190A6-1B01-41E9-83D5-78F46CC6EC4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D351EE4-D015-435E-896B-743388ED1185}" type="datetimeFigureOut">
              <a:rPr lang="sk-SK" smtClean="0"/>
              <a:t>7. 6. 2015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8190A6-1B01-41E9-83D5-78F46CC6EC4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351EE4-D015-435E-896B-743388ED1185}" type="datetimeFigureOut">
              <a:rPr lang="sk-SK" smtClean="0"/>
              <a:t>7. 6. 2015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190A6-1B01-41E9-83D5-78F46CC6EC4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351EE4-D015-435E-896B-743388ED1185}" type="datetimeFigureOut">
              <a:rPr lang="sk-SK" smtClean="0"/>
              <a:t>7. 6. 2015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18190A6-1B01-41E9-83D5-78F46CC6EC4F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351EE4-D015-435E-896B-743388ED1185}" type="datetimeFigureOut">
              <a:rPr lang="sk-SK" smtClean="0"/>
              <a:t>7. 6. 2015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190A6-1B01-41E9-83D5-78F46CC6EC4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351EE4-D015-435E-896B-743388ED1185}" type="datetimeFigureOut">
              <a:rPr lang="sk-SK" smtClean="0"/>
              <a:t>7. 6. 2015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190A6-1B01-41E9-83D5-78F46CC6EC4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351EE4-D015-435E-896B-743388ED1185}" type="datetimeFigureOut">
              <a:rPr lang="sk-SK" smtClean="0"/>
              <a:t>7. 6. 2015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190A6-1B01-41E9-83D5-78F46CC6EC4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351EE4-D015-435E-896B-743388ED1185}" type="datetimeFigureOut">
              <a:rPr lang="sk-SK" smtClean="0"/>
              <a:t>7. 6. 2015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190A6-1B01-41E9-83D5-78F46CC6EC4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351EE4-D015-435E-896B-743388ED1185}" type="datetimeFigureOut">
              <a:rPr lang="sk-SK" smtClean="0"/>
              <a:t>7. 6. 2015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190A6-1B01-41E9-83D5-78F46CC6EC4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351EE4-D015-435E-896B-743388ED1185}" type="datetimeFigureOut">
              <a:rPr lang="sk-SK" smtClean="0"/>
              <a:t>7. 6. 2015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190A6-1B01-41E9-83D5-78F46CC6EC4F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D351EE4-D015-435E-896B-743388ED1185}" type="datetimeFigureOut">
              <a:rPr lang="sk-SK" smtClean="0"/>
              <a:t>7. 6. 2015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18190A6-1B01-41E9-83D5-78F46CC6EC4F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thumb/5/56/Dunajec_and_Lesnica.jpg/284px-Dunajec_and_Lesnica.jpg" TargetMode="External"/><Relationship Id="rId13" Type="http://schemas.openxmlformats.org/officeDocument/2006/relationships/hyperlink" Target="http://upload.wikimedia.org/wikipedia/commons/thumb/4/45/Slovensky_raj-Stratenska_pila.jpg/284px-Slovensky_raj-Stratenska_pila.jpg" TargetMode="External"/><Relationship Id="rId18" Type="http://schemas.openxmlformats.org/officeDocument/2006/relationships/hyperlink" Target="http://www.napant.sk/flora/znak_uprss.gif" TargetMode="External"/><Relationship Id="rId3" Type="http://schemas.openxmlformats.org/officeDocument/2006/relationships/hyperlink" Target="http://en.wikipedia.org/wiki/Tatra_National_Park,_Slovakia" TargetMode="External"/><Relationship Id="rId21" Type="http://schemas.openxmlformats.org/officeDocument/2006/relationships/hyperlink" Target="http://en.wikipedia.org/wiki/Poloniny_National_Park" TargetMode="External"/><Relationship Id="rId7" Type="http://schemas.openxmlformats.org/officeDocument/2006/relationships/hyperlink" Target="http://en.wikipedia.org/wiki/Pieniny_National_Park_(Slovakia)" TargetMode="External"/><Relationship Id="rId12" Type="http://schemas.openxmlformats.org/officeDocument/2006/relationships/hyperlink" Target="http://upload.wikimedia.org/wikipedia/en/thumb/2/29/Slovensky_raj_logo.gif/150px-Slovensky_raj_logo.gif" TargetMode="External"/><Relationship Id="rId17" Type="http://schemas.openxmlformats.org/officeDocument/2006/relationships/hyperlink" Target="http://upload.wikimedia.org/wikipedia/commons/6/65/Delphinium_oxysepalum_a6.jpg" TargetMode="External"/><Relationship Id="rId2" Type="http://schemas.openxmlformats.org/officeDocument/2006/relationships/hyperlink" Target="http://www.sazp.sk/slovak/periodika/sprava/kraje/presov/images/mapa6a.gif" TargetMode="External"/><Relationship Id="rId16" Type="http://schemas.openxmlformats.org/officeDocument/2006/relationships/hyperlink" Target="http://upload.wikimedia.org/wikipedia/commons/thumb/8/85/Derese2.jpg/284px-Derese2.jpg" TargetMode="External"/><Relationship Id="rId20" Type="http://schemas.openxmlformats.org/officeDocument/2006/relationships/hyperlink" Target="http://upload.wikimedia.org/wikipedia/en/thumb/1/1b/Poloniny_2008a.JPG/256px-Poloniny_2008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thumb/c/c4/Rupicapra_rupicapra_-_Jah%C5%88aci_%C5%A1t%C3%ADt.jpg/200px-Rupicapra_rupicapra_-_Jah%C5%88aci_%C5%A1t%C3%ADt.jpg" TargetMode="External"/><Relationship Id="rId11" Type="http://schemas.openxmlformats.org/officeDocument/2006/relationships/hyperlink" Target="http://en.wikipedia.org/wiki/Slovak_Paradise_National_Park" TargetMode="External"/><Relationship Id="rId24" Type="http://schemas.openxmlformats.org/officeDocument/2006/relationships/hyperlink" Target="http://upload.wikimedia.org/wikipedia/commons/thumb/1/1b/Stu%C5%BEica.JPG/220px-Stu%C5%BEica.JPG" TargetMode="External"/><Relationship Id="rId5" Type="http://schemas.openxmlformats.org/officeDocument/2006/relationships/hyperlink" Target="http://upload.wikimedia.org/wikipedia/commons/thumb/4/49/Delphinium_oxysepallum.jpg/200px-Delphinium_oxysepallum.jpg" TargetMode="External"/><Relationship Id="rId15" Type="http://schemas.openxmlformats.org/officeDocument/2006/relationships/hyperlink" Target="http://www.slovenskyraj.sk/popis/fauna/faunac04m.jpg" TargetMode="External"/><Relationship Id="rId23" Type="http://schemas.openxmlformats.org/officeDocument/2006/relationships/hyperlink" Target="http://upload.wikimedia.org/wikipedia/commons/thumb/9/98/Wisent.jpg/220px-Wisent.jpg" TargetMode="External"/><Relationship Id="rId10" Type="http://schemas.openxmlformats.org/officeDocument/2006/relationships/hyperlink" Target="http://www.pienap.sk/mambots/content/multithumb/thumbs/b.300.200.16777215.0..stories.flora.Pecenovnik.jpg" TargetMode="External"/><Relationship Id="rId19" Type="http://schemas.openxmlformats.org/officeDocument/2006/relationships/hyperlink" Target="https://pamiatkyslovenska.files.wordpress.com/2013/07/svist-vrchovsky.jpg?w=212&amp;h=318&amp;crop=1" TargetMode="External"/><Relationship Id="rId4" Type="http://schemas.openxmlformats.org/officeDocument/2006/relationships/hyperlink" Target="http://upload.wikimedia.org/wikipedia/commons/thumb/d/d2/Strbske_pleso_lake.jpg/300px-Strbske_pleso_lake.jpg" TargetMode="External"/><Relationship Id="rId9" Type="http://schemas.openxmlformats.org/officeDocument/2006/relationships/hyperlink" Target="http://www.pienap.sk/mambots/content/multithumb/thumbs/b.300.200.16777215.0..stories.Fauna.rys.jpg" TargetMode="External"/><Relationship Id="rId14" Type="http://schemas.openxmlformats.org/officeDocument/2006/relationships/hyperlink" Target="http://www.slovenskyraj.sk/popis/flora/floram.jpg" TargetMode="External"/><Relationship Id="rId22" Type="http://schemas.openxmlformats.org/officeDocument/2006/relationships/hyperlink" Target="http://upload.wikimedia.org/wikipedia/en/thumb/3/32/Poloniny.png/90px-Poloniny.pn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Protected</a:t>
            </a:r>
            <a:r>
              <a:rPr lang="sk-SK" dirty="0" smtClean="0"/>
              <a:t> </a:t>
            </a:r>
            <a:r>
              <a:rPr lang="sk-SK" dirty="0" err="1" smtClean="0"/>
              <a:t>Areas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Prešov </a:t>
            </a:r>
            <a:r>
              <a:rPr lang="sk-SK" dirty="0" err="1" smtClean="0"/>
              <a:t>region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Jozef </a:t>
            </a:r>
            <a:r>
              <a:rPr lang="sk-SK" dirty="0" err="1" smtClean="0"/>
              <a:t>Štefančin</a:t>
            </a:r>
            <a:r>
              <a:rPr lang="sk-SK" dirty="0" smtClean="0"/>
              <a:t> 3.C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Flora and fauna</a:t>
            </a:r>
            <a:endParaRPr lang="sk-SK" dirty="0"/>
          </a:p>
        </p:txBody>
      </p:sp>
      <p:pic>
        <p:nvPicPr>
          <p:cNvPr id="5" name="Zástupný symbol obsahu 4" descr="Delphinium_oxysepalum_a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42778"/>
            <a:ext cx="3521075" cy="2640807"/>
          </a:xfrm>
        </p:spPr>
      </p:pic>
      <p:pic>
        <p:nvPicPr>
          <p:cNvPr id="6" name="Zástupný symbol obsahu 5" descr="svist-vrchovsky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21300" y="1281795"/>
            <a:ext cx="3067124" cy="460068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National</a:t>
            </a:r>
            <a:r>
              <a:rPr lang="sk-SK" dirty="0" smtClean="0"/>
              <a:t> Park </a:t>
            </a:r>
            <a:r>
              <a:rPr lang="sk-SK" dirty="0" err="1" smtClean="0"/>
              <a:t>Poloniny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Establishment</a:t>
            </a:r>
            <a:r>
              <a:rPr lang="sk-SK" dirty="0" smtClean="0"/>
              <a:t> – 1</a:t>
            </a:r>
            <a:r>
              <a:rPr lang="sk-SK" baseline="30000" dirty="0" smtClean="0"/>
              <a:t>st</a:t>
            </a:r>
            <a:r>
              <a:rPr lang="sk-SK" dirty="0" smtClean="0"/>
              <a:t> </a:t>
            </a:r>
            <a:r>
              <a:rPr lang="sk-SK" dirty="0" err="1" smtClean="0"/>
              <a:t>October</a:t>
            </a:r>
            <a:r>
              <a:rPr lang="sk-SK" dirty="0" smtClean="0"/>
              <a:t> 1997</a:t>
            </a:r>
          </a:p>
          <a:p>
            <a:r>
              <a:rPr lang="sk-SK" dirty="0" err="1" smtClean="0"/>
              <a:t>Area</a:t>
            </a:r>
            <a:r>
              <a:rPr lang="sk-SK" dirty="0" smtClean="0"/>
              <a:t> – 298,05 km</a:t>
            </a:r>
            <a:r>
              <a:rPr lang="sk-SK" baseline="30000" dirty="0" smtClean="0"/>
              <a:t>2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6146" name="Picture 2" descr="C:\Users\-\Desktop\256px-Poloniny_2008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500" y="3140968"/>
            <a:ext cx="4828648" cy="3623370"/>
          </a:xfrm>
          <a:prstGeom prst="rect">
            <a:avLst/>
          </a:prstGeom>
          <a:noFill/>
        </p:spPr>
      </p:pic>
      <p:pic>
        <p:nvPicPr>
          <p:cNvPr id="6147" name="Picture 3" descr="C:\Users\-\Desktop\90px-Polonin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012" y="3212976"/>
            <a:ext cx="2395048" cy="24482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Flora and fauna</a:t>
            </a:r>
            <a:endParaRPr lang="sk-SK" dirty="0"/>
          </a:p>
        </p:txBody>
      </p:sp>
      <p:pic>
        <p:nvPicPr>
          <p:cNvPr id="5" name="Zástupný symbol obsahu 4" descr="Wisen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2204864"/>
            <a:ext cx="4381764" cy="2808312"/>
          </a:xfrm>
        </p:spPr>
      </p:pic>
      <p:pic>
        <p:nvPicPr>
          <p:cNvPr id="6" name="Zástupný symbol obsahu 5" descr="220px-Stužica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55214" y="1340768"/>
            <a:ext cx="3406248" cy="4536504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sources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sk-SK" sz="1100" dirty="0" smtClean="0">
                <a:hlinkClick r:id="rId2"/>
              </a:rPr>
              <a:t>http://www.sazp.sk/slovak/periodika/sprava/kraje/presov/images/mapa6a.gif</a:t>
            </a:r>
            <a:endParaRPr lang="sk-SK" sz="1100" dirty="0" smtClean="0"/>
          </a:p>
          <a:p>
            <a:r>
              <a:rPr lang="sk-SK" sz="1100" dirty="0" smtClean="0">
                <a:hlinkClick r:id="rId3"/>
              </a:rPr>
              <a:t>http://en.wikipedia.org/wiki/Tatra_National_Park,_Slovakia</a:t>
            </a:r>
            <a:endParaRPr lang="sk-SK" sz="1100" dirty="0" smtClean="0"/>
          </a:p>
          <a:p>
            <a:r>
              <a:rPr lang="sk-SK" sz="1100" dirty="0" smtClean="0">
                <a:hlinkClick r:id="rId4"/>
              </a:rPr>
              <a:t>http://upload.wikimedia.org/wikipedia/commons/thumb/d/d2/Strbske_pleso_lake.jpg/300px-Strbske_pleso_lake.jpg</a:t>
            </a:r>
            <a:endParaRPr lang="sk-SK" sz="1100" dirty="0" smtClean="0"/>
          </a:p>
          <a:p>
            <a:r>
              <a:rPr lang="sk-SK" sz="1100" dirty="0" smtClean="0">
                <a:hlinkClick r:id="rId5"/>
              </a:rPr>
              <a:t>http://upload.wikimedia.org/wikipedia/commons/thumb/4/49/Delphinium_oxysepallum.jpg/200px-Delphinium_oxysepallum.jpg</a:t>
            </a:r>
            <a:endParaRPr lang="sk-SK" sz="1100" dirty="0" smtClean="0"/>
          </a:p>
          <a:p>
            <a:r>
              <a:rPr lang="sk-SK" sz="1100" dirty="0" smtClean="0">
                <a:hlinkClick r:id="rId6"/>
              </a:rPr>
              <a:t>http://upload.wikimedia.org/wikipedia/commons/thumb/c/c4/Rupicapra_rupicapra_-_Jah%C5%88aci_%C5%A1t%C3%ADt.jpg/200px-Rupicapra_rupicapra_-_Jah%C5%88aci_%C5%A1t%C3%ADt.jpg</a:t>
            </a:r>
            <a:endParaRPr lang="sk-SK" sz="1100" dirty="0" smtClean="0"/>
          </a:p>
          <a:p>
            <a:r>
              <a:rPr lang="sk-SK" sz="1100" dirty="0" smtClean="0">
                <a:hlinkClick r:id="rId7"/>
              </a:rPr>
              <a:t>http://en.wikipedia.org/wiki/Pieniny_National_Park_(Slovakia)</a:t>
            </a:r>
            <a:endParaRPr lang="sk-SK" sz="1100" dirty="0" smtClean="0"/>
          </a:p>
          <a:p>
            <a:r>
              <a:rPr lang="sk-SK" sz="1100" dirty="0" smtClean="0">
                <a:hlinkClick r:id="rId8"/>
              </a:rPr>
              <a:t>http://upload.wikimedia.org/wikipedia/commons/thumb/5/56/Dunajec_and_Lesnica.jpg/284px-Dunajec_and_Lesnica.jpg</a:t>
            </a:r>
            <a:endParaRPr lang="sk-SK" sz="1100" dirty="0" smtClean="0"/>
          </a:p>
          <a:p>
            <a:r>
              <a:rPr lang="sk-SK" sz="1100" dirty="0" smtClean="0">
                <a:hlinkClick r:id="rId9"/>
              </a:rPr>
              <a:t>http://www.pienap.sk/mambots/content/multithumb/thumbs/b.300.200.16777215.0..</a:t>
            </a:r>
            <a:r>
              <a:rPr lang="sk-SK" sz="1100" dirty="0" err="1" smtClean="0">
                <a:hlinkClick r:id="rId9"/>
              </a:rPr>
              <a:t>stories.Fauna.rys.jpg</a:t>
            </a:r>
            <a:endParaRPr lang="sk-SK" sz="1100" dirty="0" smtClean="0"/>
          </a:p>
          <a:p>
            <a:r>
              <a:rPr lang="sk-SK" sz="1100" dirty="0" smtClean="0">
                <a:hlinkClick r:id="rId10"/>
              </a:rPr>
              <a:t>http://www.pienap.sk/mambots/content/multithumb/thumbs/b.300.200.16777215.0..</a:t>
            </a:r>
            <a:r>
              <a:rPr lang="sk-SK" sz="1100" dirty="0" err="1" smtClean="0">
                <a:hlinkClick r:id="rId10"/>
              </a:rPr>
              <a:t>stories.flora.Pecenovnik.jpg</a:t>
            </a:r>
            <a:endParaRPr lang="sk-SK" sz="1100" dirty="0" smtClean="0"/>
          </a:p>
          <a:p>
            <a:r>
              <a:rPr lang="sk-SK" sz="1100" dirty="0" smtClean="0">
                <a:hlinkClick r:id="rId11"/>
              </a:rPr>
              <a:t>http://en.wikipedia.org/wiki/Slovak_Paradise_National_Park</a:t>
            </a:r>
            <a:endParaRPr lang="sk-SK" sz="1100" dirty="0" smtClean="0"/>
          </a:p>
          <a:p>
            <a:r>
              <a:rPr lang="sk-SK" sz="1100" dirty="0" smtClean="0">
                <a:hlinkClick r:id="rId12"/>
              </a:rPr>
              <a:t>http://upload.wikimedia.org/wikipedia/en/thumb/2/29/Slovensky_raj_logo.gif/150px-Slovensky_raj_logo.gif</a:t>
            </a:r>
            <a:endParaRPr lang="sk-SK" sz="1100" dirty="0" smtClean="0"/>
          </a:p>
          <a:p>
            <a:r>
              <a:rPr lang="sk-SK" sz="1100" dirty="0" smtClean="0">
                <a:hlinkClick r:id="rId13"/>
              </a:rPr>
              <a:t>http://upload.wikimedia.org/wikipedia/commons/thumb/4/45/Slovensky_raj-Stratenska_pila.jpg/284px-Slovensky_raj-Stratenska_pila.jpg</a:t>
            </a:r>
            <a:endParaRPr lang="sk-SK" sz="1100" dirty="0" smtClean="0"/>
          </a:p>
          <a:p>
            <a:r>
              <a:rPr lang="sk-SK" sz="1100" dirty="0" smtClean="0">
                <a:hlinkClick r:id="rId14"/>
              </a:rPr>
              <a:t>http://www.slovenskyraj.sk/popis/flora/floram.jpg</a:t>
            </a:r>
            <a:endParaRPr lang="sk-SK" sz="1100" dirty="0" smtClean="0"/>
          </a:p>
          <a:p>
            <a:r>
              <a:rPr lang="sk-SK" sz="1100" dirty="0" smtClean="0">
                <a:hlinkClick r:id="rId15"/>
              </a:rPr>
              <a:t>http://www.slovenskyraj.sk/popis/fauna/faunac04m.jpg</a:t>
            </a:r>
            <a:endParaRPr lang="sk-SK" sz="1100" dirty="0" smtClean="0"/>
          </a:p>
          <a:p>
            <a:r>
              <a:rPr lang="sk-SK" sz="1100" dirty="0" smtClean="0">
                <a:hlinkClick r:id="rId16"/>
              </a:rPr>
              <a:t>http://upload.wikimedia.org/wikipedia/commons/thumb/8/85/Derese2.jpg/284px-Derese2.jpg</a:t>
            </a:r>
            <a:endParaRPr lang="sk-SK" sz="1100" dirty="0" smtClean="0"/>
          </a:p>
          <a:p>
            <a:r>
              <a:rPr lang="sk-SK" sz="1100" dirty="0" smtClean="0">
                <a:hlinkClick r:id="rId17"/>
              </a:rPr>
              <a:t>http://upload.wikimedia.org/wikipedia/commons/6/65/Delphinium_oxysepalum_a6.jpg</a:t>
            </a:r>
            <a:endParaRPr lang="sk-SK" sz="1100" dirty="0" smtClean="0"/>
          </a:p>
          <a:p>
            <a:r>
              <a:rPr lang="sk-SK" sz="1100" dirty="0" smtClean="0">
                <a:hlinkClick r:id="rId18"/>
              </a:rPr>
              <a:t>http://www.napant.sk/flora/znak_uprss.gif</a:t>
            </a:r>
            <a:endParaRPr lang="sk-SK" sz="1100" dirty="0" smtClean="0"/>
          </a:p>
          <a:p>
            <a:r>
              <a:rPr lang="sk-SK" sz="1100" dirty="0" smtClean="0">
                <a:hlinkClick r:id="rId19"/>
              </a:rPr>
              <a:t>https://pamiatkyslovenska.files.wordpress.com/2013/07/svist-vrchovsky.jpg?w=212&amp;h=318&amp;crop=1</a:t>
            </a:r>
            <a:endParaRPr lang="sk-SK" sz="1100" dirty="0" smtClean="0"/>
          </a:p>
          <a:p>
            <a:r>
              <a:rPr lang="sk-SK" sz="1100" dirty="0" smtClean="0">
                <a:hlinkClick r:id="rId20"/>
              </a:rPr>
              <a:t>http://upload.wikimedia.org/wikipedia/en/thumb/1/1b/Poloniny_2008a.JPG/256px-Poloniny_2008a.JPG</a:t>
            </a:r>
            <a:endParaRPr lang="sk-SK" sz="1100" dirty="0" smtClean="0"/>
          </a:p>
          <a:p>
            <a:r>
              <a:rPr lang="sk-SK" sz="1100" dirty="0" smtClean="0">
                <a:hlinkClick r:id="rId21"/>
              </a:rPr>
              <a:t>http://en.wikipedia.org/wiki/Poloniny_National_Park</a:t>
            </a:r>
            <a:endParaRPr lang="sk-SK" sz="1100" dirty="0" smtClean="0"/>
          </a:p>
          <a:p>
            <a:r>
              <a:rPr lang="sk-SK" sz="1100" dirty="0" smtClean="0">
                <a:hlinkClick r:id="rId22"/>
              </a:rPr>
              <a:t>http://upload.wikimedia.org/wikipedia/en/thumb/3/32/Poloniny.png/90px-Poloniny.png</a:t>
            </a:r>
            <a:endParaRPr lang="sk-SK" sz="1100" dirty="0" smtClean="0"/>
          </a:p>
          <a:p>
            <a:r>
              <a:rPr lang="sk-SK" sz="1100" dirty="0" smtClean="0">
                <a:hlinkClick r:id="rId23"/>
              </a:rPr>
              <a:t>http://upload.wikimedia.org/wikipedia/commons/thumb/9/98/Wisent.jpg/220px-Wisent.jpg</a:t>
            </a:r>
            <a:endParaRPr lang="sk-SK" sz="1100" dirty="0" smtClean="0"/>
          </a:p>
          <a:p>
            <a:r>
              <a:rPr lang="sk-SK" sz="1100" dirty="0" smtClean="0">
                <a:hlinkClick r:id="rId24"/>
              </a:rPr>
              <a:t>http://upload.wikimedia.org/wikipedia/commons/thumb/1/1b/Stu%C5%BEica.JPG/220px-Stu%C5%BEica.JPG</a:t>
            </a:r>
            <a:endParaRPr lang="sk-SK" sz="1100" dirty="0" smtClean="0"/>
          </a:p>
          <a:p>
            <a:endParaRPr lang="sk-SK" sz="1100" dirty="0" smtClean="0"/>
          </a:p>
          <a:p>
            <a:endParaRPr lang="sk-SK" sz="1100" dirty="0" smtClean="0"/>
          </a:p>
          <a:p>
            <a:endParaRPr lang="sk-SK" sz="1100" dirty="0" smtClean="0"/>
          </a:p>
          <a:p>
            <a:endParaRPr lang="sk-SK" sz="1100" dirty="0" smtClean="0"/>
          </a:p>
          <a:p>
            <a:endParaRPr lang="sk-SK" sz="1100" dirty="0" smtClean="0"/>
          </a:p>
          <a:p>
            <a:endParaRPr lang="sk-SK" sz="11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r>
              <a:rPr lang="sk-SK" dirty="0" err="1" smtClean="0"/>
              <a:t>Thanks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your</a:t>
            </a:r>
            <a:r>
              <a:rPr lang="sk-SK" dirty="0" smtClean="0"/>
              <a:t> </a:t>
            </a:r>
            <a:r>
              <a:rPr lang="sk-SK" dirty="0" err="1" smtClean="0"/>
              <a:t>attention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-\Desktop\mapa6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253" y="1017159"/>
            <a:ext cx="8748235" cy="52845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TANAP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Establishment</a:t>
            </a:r>
            <a:r>
              <a:rPr lang="sk-SK" dirty="0" smtClean="0"/>
              <a:t> – 1</a:t>
            </a:r>
            <a:r>
              <a:rPr lang="sk-SK" baseline="30000" dirty="0" smtClean="0"/>
              <a:t>st </a:t>
            </a:r>
            <a:r>
              <a:rPr lang="sk-SK" dirty="0" smtClean="0"/>
              <a:t> </a:t>
            </a:r>
            <a:r>
              <a:rPr lang="sk-SK" dirty="0" err="1" smtClean="0"/>
              <a:t>January</a:t>
            </a:r>
            <a:r>
              <a:rPr lang="sk-SK" dirty="0" smtClean="0"/>
              <a:t> 1949</a:t>
            </a:r>
          </a:p>
          <a:p>
            <a:r>
              <a:rPr lang="sk-SK" dirty="0" err="1" smtClean="0"/>
              <a:t>Area</a:t>
            </a:r>
            <a:r>
              <a:rPr lang="sk-SK" dirty="0" smtClean="0"/>
              <a:t> – 738 km</a:t>
            </a:r>
            <a:r>
              <a:rPr lang="sk-SK" baseline="30000" dirty="0" smtClean="0"/>
              <a:t>2</a:t>
            </a:r>
          </a:p>
          <a:p>
            <a:r>
              <a:rPr lang="sk-SK" dirty="0" err="1" smtClean="0"/>
              <a:t>Hiking</a:t>
            </a:r>
            <a:r>
              <a:rPr lang="sk-SK" dirty="0" smtClean="0"/>
              <a:t> </a:t>
            </a:r>
            <a:r>
              <a:rPr lang="sk-SK" dirty="0" err="1" smtClean="0"/>
              <a:t>trail</a:t>
            </a:r>
            <a:r>
              <a:rPr lang="sk-SK" dirty="0" smtClean="0"/>
              <a:t> 600 km</a:t>
            </a:r>
          </a:p>
          <a:p>
            <a:r>
              <a:rPr lang="en-US" dirty="0"/>
              <a:t>16 marked and maintained bike trails</a:t>
            </a:r>
            <a:r>
              <a:rPr lang="sk-SK" baseline="30000" dirty="0" smtClean="0"/>
              <a:t> </a:t>
            </a:r>
            <a:endParaRPr lang="sk-SK" dirty="0" smtClean="0"/>
          </a:p>
        </p:txBody>
      </p:sp>
      <p:pic>
        <p:nvPicPr>
          <p:cNvPr id="2050" name="Picture 2" descr="C:\Users\-\Desktop\300px-Strbske_pleso_la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861048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Flora and fauna </a:t>
            </a:r>
            <a:endParaRPr lang="sk-SK" dirty="0"/>
          </a:p>
        </p:txBody>
      </p:sp>
      <p:pic>
        <p:nvPicPr>
          <p:cNvPr id="5" name="Zástupný symbol obsahu 4" descr="200px-Delphinium_oxysepallu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59" y="1484784"/>
            <a:ext cx="3646511" cy="4868092"/>
          </a:xfrm>
        </p:spPr>
      </p:pic>
      <p:pic>
        <p:nvPicPr>
          <p:cNvPr id="6" name="Zástupný symbol obsahu 5" descr="200px-Rupicapra_rupicapra_-_Jahňaci_štít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05053" y="2348880"/>
            <a:ext cx="4439590" cy="295232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PIENAP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Establishment</a:t>
            </a:r>
            <a:r>
              <a:rPr lang="sk-SK" dirty="0" smtClean="0"/>
              <a:t> – 16</a:t>
            </a:r>
            <a:r>
              <a:rPr lang="sk-SK" baseline="30000" dirty="0" smtClean="0"/>
              <a:t>th</a:t>
            </a:r>
            <a:r>
              <a:rPr lang="sk-SK" dirty="0" smtClean="0"/>
              <a:t> </a:t>
            </a:r>
            <a:r>
              <a:rPr lang="sk-SK" dirty="0" err="1" smtClean="0"/>
              <a:t>january</a:t>
            </a:r>
            <a:r>
              <a:rPr lang="sk-SK" dirty="0" smtClean="0"/>
              <a:t> 1967 </a:t>
            </a:r>
          </a:p>
          <a:p>
            <a:r>
              <a:rPr lang="sk-SK" dirty="0" err="1" smtClean="0"/>
              <a:t>Area</a:t>
            </a:r>
            <a:r>
              <a:rPr lang="sk-SK" dirty="0" smtClean="0"/>
              <a:t> – 37,5 km</a:t>
            </a:r>
            <a:r>
              <a:rPr lang="sk-SK" baseline="30000" dirty="0" smtClean="0"/>
              <a:t>2</a:t>
            </a:r>
            <a:r>
              <a:rPr lang="sk-SK" dirty="0" smtClean="0"/>
              <a:t> ;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smallest</a:t>
            </a:r>
            <a:r>
              <a:rPr lang="sk-SK" dirty="0" smtClean="0"/>
              <a:t> </a:t>
            </a:r>
            <a:r>
              <a:rPr lang="sk-SK" dirty="0" err="1" smtClean="0"/>
              <a:t>one</a:t>
            </a:r>
            <a:endParaRPr lang="sk-SK" dirty="0" smtClean="0"/>
          </a:p>
          <a:p>
            <a:r>
              <a:rPr lang="sk-SK" dirty="0" err="1" smtClean="0"/>
              <a:t>Known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Dunajec </a:t>
            </a:r>
            <a:r>
              <a:rPr lang="sk-SK" dirty="0" err="1" smtClean="0"/>
              <a:t>River</a:t>
            </a:r>
            <a:r>
              <a:rPr lang="sk-SK" dirty="0"/>
              <a:t> </a:t>
            </a:r>
            <a:r>
              <a:rPr lang="sk-SK" dirty="0" smtClean="0"/>
              <a:t>and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natural</a:t>
            </a:r>
            <a:r>
              <a:rPr lang="sk-SK" dirty="0" smtClean="0"/>
              <a:t> </a:t>
            </a:r>
            <a:r>
              <a:rPr lang="sk-SK" dirty="0" err="1" smtClean="0"/>
              <a:t>beauty</a:t>
            </a:r>
            <a:endParaRPr lang="sk-SK" dirty="0"/>
          </a:p>
        </p:txBody>
      </p:sp>
      <p:pic>
        <p:nvPicPr>
          <p:cNvPr id="3074" name="Picture 2" descr="C:\Users\-\Desktop\284px-Dunajec_and_Lesn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445814"/>
            <a:ext cx="4536504" cy="31144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Flora and fauna</a:t>
            </a:r>
            <a:endParaRPr lang="sk-SK" dirty="0"/>
          </a:p>
        </p:txBody>
      </p:sp>
      <p:pic>
        <p:nvPicPr>
          <p:cNvPr id="5" name="Zástupný symbol obsahu 4" descr="b.300.200.16777215.0..stories.Fauna.ry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2211" y="2348880"/>
            <a:ext cx="4325880" cy="3240359"/>
          </a:xfrm>
        </p:spPr>
      </p:pic>
      <p:pic>
        <p:nvPicPr>
          <p:cNvPr id="6" name="Zástupný symbol obsahu 5" descr="b.300.200.16777215.0..stories.flora.Pecenovnik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21567" y="3101181"/>
            <a:ext cx="2034540" cy="1524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Slovak </a:t>
            </a:r>
            <a:r>
              <a:rPr lang="sk-SK" dirty="0" err="1" smtClean="0"/>
              <a:t>Paradise</a:t>
            </a:r>
            <a:r>
              <a:rPr lang="sk-SK" dirty="0" smtClean="0"/>
              <a:t> </a:t>
            </a:r>
            <a:r>
              <a:rPr lang="sk-SK" dirty="0" err="1" smtClean="0"/>
              <a:t>National</a:t>
            </a:r>
            <a:r>
              <a:rPr lang="sk-SK" dirty="0" smtClean="0"/>
              <a:t> park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Establishmen</a:t>
            </a:r>
            <a:r>
              <a:rPr lang="sk-SK" dirty="0" smtClean="0"/>
              <a:t> 18</a:t>
            </a:r>
            <a:r>
              <a:rPr lang="sk-SK" baseline="30000" dirty="0" smtClean="0"/>
              <a:t>th</a:t>
            </a:r>
            <a:r>
              <a:rPr lang="sk-SK" dirty="0" smtClean="0"/>
              <a:t> </a:t>
            </a:r>
            <a:r>
              <a:rPr lang="sk-SK" dirty="0" err="1" smtClean="0"/>
              <a:t>January</a:t>
            </a:r>
            <a:r>
              <a:rPr lang="sk-SK" dirty="0" smtClean="0"/>
              <a:t> 1988</a:t>
            </a:r>
          </a:p>
          <a:p>
            <a:r>
              <a:rPr lang="sk-SK" dirty="0" err="1" smtClean="0"/>
              <a:t>Area</a:t>
            </a:r>
            <a:r>
              <a:rPr lang="sk-SK" dirty="0" smtClean="0"/>
              <a:t> 130,11 km</a:t>
            </a:r>
            <a:r>
              <a:rPr lang="sk-SK" baseline="30000" dirty="0" smtClean="0"/>
              <a:t>2</a:t>
            </a:r>
            <a:endParaRPr lang="sk-SK" dirty="0"/>
          </a:p>
        </p:txBody>
      </p:sp>
      <p:pic>
        <p:nvPicPr>
          <p:cNvPr id="4098" name="Picture 2" descr="C:\Users\-\Desktop\150px-Slovensky_raj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97152"/>
            <a:ext cx="1428750" cy="1790700"/>
          </a:xfrm>
          <a:prstGeom prst="rect">
            <a:avLst/>
          </a:prstGeom>
          <a:noFill/>
        </p:spPr>
      </p:pic>
      <p:pic>
        <p:nvPicPr>
          <p:cNvPr id="4099" name="Picture 3" descr="C:\Users\-\Desktop\284px-Slovensky_raj-Stratenska_pi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731424"/>
            <a:ext cx="5502101" cy="4126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Flora and fauna</a:t>
            </a:r>
            <a:endParaRPr lang="sk-SK" dirty="0"/>
          </a:p>
        </p:txBody>
      </p:sp>
      <p:pic>
        <p:nvPicPr>
          <p:cNvPr id="5" name="Zástupný symbol obsahu 4" descr="flora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4219" y="1844824"/>
            <a:ext cx="4039266" cy="4320480"/>
          </a:xfrm>
        </p:spPr>
      </p:pic>
      <p:pic>
        <p:nvPicPr>
          <p:cNvPr id="6" name="Zástupný symbol obsahu 5" descr="faunac04v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178300" y="2692424"/>
            <a:ext cx="3521075" cy="234151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Low</a:t>
            </a:r>
            <a:r>
              <a:rPr lang="sk-SK" dirty="0" smtClean="0"/>
              <a:t> </a:t>
            </a:r>
            <a:r>
              <a:rPr lang="sk-SK" dirty="0" err="1" smtClean="0"/>
              <a:t>Tatras</a:t>
            </a:r>
            <a:r>
              <a:rPr lang="sk-SK" dirty="0" smtClean="0"/>
              <a:t> </a:t>
            </a:r>
            <a:r>
              <a:rPr lang="sk-SK" dirty="0" err="1" smtClean="0"/>
              <a:t>National</a:t>
            </a:r>
            <a:r>
              <a:rPr lang="sk-SK" dirty="0" smtClean="0"/>
              <a:t> park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Establishment</a:t>
            </a:r>
            <a:r>
              <a:rPr lang="sk-SK" dirty="0" smtClean="0"/>
              <a:t> – 1978</a:t>
            </a:r>
          </a:p>
          <a:p>
            <a:r>
              <a:rPr lang="sk-SK" dirty="0" err="1" smtClean="0"/>
              <a:t>Area</a:t>
            </a:r>
            <a:r>
              <a:rPr lang="sk-SK" dirty="0" smtClean="0"/>
              <a:t> – 728 km</a:t>
            </a:r>
            <a:r>
              <a:rPr lang="sk-SK" baseline="30000" dirty="0" smtClean="0"/>
              <a:t>2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largets</a:t>
            </a:r>
            <a:r>
              <a:rPr lang="sk-SK" dirty="0" smtClean="0"/>
              <a:t> </a:t>
            </a:r>
            <a:r>
              <a:rPr lang="sk-SK" dirty="0" err="1" smtClean="0"/>
              <a:t>one</a:t>
            </a:r>
            <a:r>
              <a:rPr lang="sk-SK" dirty="0" smtClean="0"/>
              <a:t> on Slovakia</a:t>
            </a:r>
            <a:endParaRPr lang="sk-SK" dirty="0"/>
          </a:p>
        </p:txBody>
      </p:sp>
      <p:pic>
        <p:nvPicPr>
          <p:cNvPr id="5122" name="Picture 2" descr="C:\Users\-\Desktop\284px-Deres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700808"/>
            <a:ext cx="3606800" cy="4813300"/>
          </a:xfrm>
          <a:prstGeom prst="rect">
            <a:avLst/>
          </a:prstGeom>
          <a:noFill/>
        </p:spPr>
      </p:pic>
      <p:pic>
        <p:nvPicPr>
          <p:cNvPr id="5123" name="Picture 3" descr="C:\Users\-\Desktop\znak_uprs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8250" y="41529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102</TotalTime>
  <Words>196</Words>
  <Application>Microsoft Office PowerPoint</Application>
  <PresentationFormat>Prezentácia na obrazovke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Luxusný</vt:lpstr>
      <vt:lpstr>Protected Areas of Prešov region</vt:lpstr>
      <vt:lpstr>Snímka 2</vt:lpstr>
      <vt:lpstr>TANAP</vt:lpstr>
      <vt:lpstr>Flora and fauna </vt:lpstr>
      <vt:lpstr>PIENAP</vt:lpstr>
      <vt:lpstr>Flora and fauna</vt:lpstr>
      <vt:lpstr>Slovak Paradise National park</vt:lpstr>
      <vt:lpstr>Flora and fauna</vt:lpstr>
      <vt:lpstr>Low Tatras National park</vt:lpstr>
      <vt:lpstr>Flora and fauna</vt:lpstr>
      <vt:lpstr>National Park Poloniny</vt:lpstr>
      <vt:lpstr>Flora and fauna</vt:lpstr>
      <vt:lpstr>sources</vt:lpstr>
      <vt:lpstr>Thanks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Protected Areas of Prešov region</dc:title>
  <dc:creator>-</dc:creator>
  <cp:lastModifiedBy>-</cp:lastModifiedBy>
  <cp:revision>12</cp:revision>
  <dcterms:created xsi:type="dcterms:W3CDTF">2015-06-07T16:48:49Z</dcterms:created>
  <dcterms:modified xsi:type="dcterms:W3CDTF">2015-06-07T18:31:46Z</dcterms:modified>
</cp:coreProperties>
</file>