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0466" autoAdjust="0"/>
  </p:normalViewPr>
  <p:slideViewPr>
    <p:cSldViewPr>
      <p:cViewPr varScale="1">
        <p:scale>
          <a:sx n="58" d="100"/>
          <a:sy n="58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5B7F9-340B-4375-932F-AA2C190CAFBE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7746-D85E-4FAC-935F-DBB0B24E0E5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7746-D85E-4FAC-935F-DBB0B24E0E50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Súťaže zamerané na rýchlosť</a:t>
            </a:r>
          </a:p>
          <a:p>
            <a:endParaRPr lang="sk-SK" dirty="0" smtClean="0"/>
          </a:p>
          <a:p>
            <a:r>
              <a:rPr lang="sk-SK" dirty="0" err="1" smtClean="0"/>
              <a:t>barrel</a:t>
            </a:r>
            <a:r>
              <a:rPr lang="sk-SK" dirty="0" smtClean="0"/>
              <a:t> </a:t>
            </a:r>
            <a:r>
              <a:rPr lang="sk-SK" dirty="0" err="1" smtClean="0"/>
              <a:t>racing</a:t>
            </a:r>
            <a:r>
              <a:rPr lang="sk-SK" dirty="0" smtClean="0"/>
              <a:t>: obiehanie barelov</a:t>
            </a:r>
          </a:p>
          <a:p>
            <a:endParaRPr lang="sk-SK" dirty="0" smtClean="0"/>
          </a:p>
          <a:p>
            <a:r>
              <a:rPr lang="sk-SK" dirty="0" smtClean="0"/>
              <a:t>pole </a:t>
            </a:r>
            <a:r>
              <a:rPr lang="sk-SK" dirty="0" err="1" smtClean="0"/>
              <a:t>beading</a:t>
            </a:r>
            <a:r>
              <a:rPr lang="sk-SK" dirty="0" smtClean="0"/>
              <a:t>: </a:t>
            </a:r>
            <a:r>
              <a:rPr lang="sk-SK" dirty="0" err="1" smtClean="0"/>
              <a:t>slalon</a:t>
            </a:r>
            <a:r>
              <a:rPr lang="sk-SK" dirty="0" smtClean="0"/>
              <a:t> medzi tyčami</a:t>
            </a:r>
          </a:p>
          <a:p>
            <a:endParaRPr lang="sk-SK" dirty="0" smtClean="0"/>
          </a:p>
          <a:p>
            <a:r>
              <a:rPr lang="sk-SK" dirty="0" smtClean="0"/>
              <a:t>Práca s dobytkom</a:t>
            </a:r>
          </a:p>
          <a:p>
            <a:endParaRPr lang="sk-SK" dirty="0" smtClean="0"/>
          </a:p>
          <a:p>
            <a:r>
              <a:rPr lang="sk-SK" dirty="0" err="1" smtClean="0"/>
              <a:t>calf</a:t>
            </a:r>
            <a:r>
              <a:rPr lang="sk-SK" dirty="0" smtClean="0"/>
              <a:t> </a:t>
            </a:r>
            <a:r>
              <a:rPr lang="sk-SK" dirty="0" err="1" smtClean="0"/>
              <a:t>roping</a:t>
            </a:r>
            <a:r>
              <a:rPr lang="sk-SK" dirty="0" smtClean="0"/>
              <a:t>: chytanie teľaťa do lasa</a:t>
            </a:r>
          </a:p>
          <a:p>
            <a:endParaRPr lang="sk-SK" dirty="0" smtClean="0"/>
          </a:p>
          <a:p>
            <a:r>
              <a:rPr lang="sk-SK" dirty="0" smtClean="0"/>
              <a:t>team </a:t>
            </a:r>
            <a:r>
              <a:rPr lang="sk-SK" dirty="0" err="1" smtClean="0"/>
              <a:t>roping</a:t>
            </a:r>
            <a:r>
              <a:rPr lang="sk-SK" dirty="0" smtClean="0"/>
              <a:t>: odchyt dobytku vo dvojici</a:t>
            </a:r>
          </a:p>
          <a:p>
            <a:endParaRPr lang="sk-SK" dirty="0" smtClean="0"/>
          </a:p>
          <a:p>
            <a:r>
              <a:rPr lang="sk-SK" dirty="0" err="1" smtClean="0"/>
              <a:t>cutting</a:t>
            </a:r>
            <a:r>
              <a:rPr lang="sk-SK" dirty="0" smtClean="0"/>
              <a:t>: oddelenie dobytka od stáda</a:t>
            </a:r>
          </a:p>
          <a:p>
            <a:endParaRPr lang="sk-SK" dirty="0" smtClean="0"/>
          </a:p>
          <a:p>
            <a:r>
              <a:rPr lang="sk-SK" dirty="0" err="1" smtClean="0"/>
              <a:t>working</a:t>
            </a:r>
            <a:r>
              <a:rPr lang="sk-SK" dirty="0" smtClean="0"/>
              <a:t> </a:t>
            </a:r>
            <a:r>
              <a:rPr lang="sk-SK" dirty="0" err="1" smtClean="0"/>
              <a:t>cowhorse</a:t>
            </a:r>
            <a:r>
              <a:rPr lang="sk-SK" dirty="0" smtClean="0"/>
              <a:t>: </a:t>
            </a:r>
            <a:r>
              <a:rPr lang="sk-SK" dirty="0" err="1" smtClean="0"/>
              <a:t>dvojdielná</a:t>
            </a:r>
            <a:r>
              <a:rPr lang="sk-SK" dirty="0" smtClean="0"/>
              <a:t> súťaž – </a:t>
            </a:r>
            <a:r>
              <a:rPr lang="sk-SK" dirty="0" err="1" smtClean="0"/>
              <a:t>príjazdnosť</a:t>
            </a:r>
            <a:r>
              <a:rPr lang="sk-SK" dirty="0" smtClean="0"/>
              <a:t> koňa + práca s dobytkom</a:t>
            </a:r>
          </a:p>
          <a:p>
            <a:r>
              <a:rPr lang="sk-SK" dirty="0" err="1" smtClean="0"/>
              <a:t>Príjazdnosť</a:t>
            </a:r>
            <a:r>
              <a:rPr lang="sk-SK" dirty="0" smtClean="0"/>
              <a:t>, ovládateľnosť, poslušnosť</a:t>
            </a:r>
          </a:p>
          <a:p>
            <a:endParaRPr lang="sk-SK" dirty="0" smtClean="0"/>
          </a:p>
          <a:p>
            <a:r>
              <a:rPr lang="sk-SK" dirty="0" err="1" smtClean="0"/>
              <a:t>reining</a:t>
            </a:r>
            <a:r>
              <a:rPr lang="sk-SK" dirty="0" smtClean="0"/>
              <a:t>: westernová drezúra</a:t>
            </a:r>
          </a:p>
          <a:p>
            <a:endParaRPr lang="sk-SK" dirty="0" smtClean="0"/>
          </a:p>
          <a:p>
            <a:r>
              <a:rPr lang="sk-SK" dirty="0" smtClean="0"/>
              <a:t>western </a:t>
            </a:r>
            <a:r>
              <a:rPr lang="sk-SK" dirty="0" err="1" smtClean="0"/>
              <a:t>riding</a:t>
            </a:r>
            <a:r>
              <a:rPr lang="sk-SK" dirty="0" smtClean="0"/>
              <a:t>: kombinácia </a:t>
            </a:r>
            <a:r>
              <a:rPr lang="sk-SK" dirty="0" err="1" smtClean="0"/>
              <a:t>príjazdnosti</a:t>
            </a:r>
            <a:r>
              <a:rPr lang="sk-SK" dirty="0" smtClean="0"/>
              <a:t>, </a:t>
            </a:r>
            <a:r>
              <a:rPr lang="sk-SK" dirty="0" err="1" smtClean="0"/>
              <a:t>uvolnenia</a:t>
            </a:r>
            <a:r>
              <a:rPr lang="sk-SK" dirty="0" smtClean="0"/>
              <a:t> koňa a prekonávanie bežných prekážok</a:t>
            </a:r>
          </a:p>
          <a:p>
            <a:endParaRPr lang="sk-SK" dirty="0" smtClean="0"/>
          </a:p>
          <a:p>
            <a:r>
              <a:rPr lang="sk-SK" dirty="0" smtClean="0"/>
              <a:t>western </a:t>
            </a:r>
            <a:r>
              <a:rPr lang="sk-SK" dirty="0" err="1" smtClean="0"/>
              <a:t>pleasure</a:t>
            </a:r>
            <a:r>
              <a:rPr lang="sk-SK" dirty="0" smtClean="0"/>
              <a:t>: </a:t>
            </a:r>
            <a:r>
              <a:rPr lang="sk-SK" dirty="0" err="1" smtClean="0"/>
              <a:t>uvolnenie</a:t>
            </a:r>
            <a:r>
              <a:rPr lang="sk-SK" dirty="0" smtClean="0"/>
              <a:t> koňa s dobrou mechanikou pohybu</a:t>
            </a:r>
          </a:p>
          <a:p>
            <a:endParaRPr lang="sk-SK" dirty="0" smtClean="0"/>
          </a:p>
          <a:p>
            <a:r>
              <a:rPr lang="sk-SK" dirty="0" err="1" smtClean="0"/>
              <a:t>trail</a:t>
            </a:r>
            <a:r>
              <a:rPr lang="sk-SK" dirty="0" smtClean="0"/>
              <a:t>: prekonávanie </a:t>
            </a:r>
            <a:r>
              <a:rPr lang="sk-SK" dirty="0" err="1" smtClean="0"/>
              <a:t>prekážiek</a:t>
            </a:r>
            <a:r>
              <a:rPr lang="sk-SK" dirty="0" smtClean="0"/>
              <a:t> bežných pri práci na ranči, </a:t>
            </a:r>
            <a:r>
              <a:rPr lang="sk-SK" dirty="0" err="1" smtClean="0"/>
              <a:t>ovládatelnosť</a:t>
            </a:r>
            <a:r>
              <a:rPr lang="sk-SK" dirty="0" smtClean="0"/>
              <a:t> koňa</a:t>
            </a:r>
          </a:p>
          <a:p>
            <a:endParaRPr lang="sk-SK" dirty="0" smtClean="0"/>
          </a:p>
          <a:p>
            <a:r>
              <a:rPr lang="sk-SK" dirty="0" smtClean="0"/>
              <a:t>western </a:t>
            </a:r>
            <a:r>
              <a:rPr lang="sk-SK" dirty="0" err="1" smtClean="0"/>
              <a:t>horsemanship</a:t>
            </a:r>
            <a:r>
              <a:rPr lang="sk-SK" dirty="0" smtClean="0"/>
              <a:t>: posúdenie jazdeckých </a:t>
            </a:r>
            <a:r>
              <a:rPr lang="sk-SK" dirty="0" err="1" smtClean="0"/>
              <a:t>dovedností</a:t>
            </a:r>
            <a:r>
              <a:rPr lang="sk-SK" dirty="0" smtClean="0"/>
              <a:t> jazdca</a:t>
            </a:r>
          </a:p>
          <a:p>
            <a:r>
              <a:rPr lang="sk-SK" dirty="0" smtClean="0"/>
              <a:t>Posúdenie stavby tela</a:t>
            </a:r>
          </a:p>
          <a:p>
            <a:endParaRPr lang="sk-SK" dirty="0" smtClean="0"/>
          </a:p>
          <a:p>
            <a:r>
              <a:rPr lang="sk-SK" dirty="0" err="1" smtClean="0"/>
              <a:t>halter</a:t>
            </a:r>
            <a:r>
              <a:rPr lang="sk-SK" dirty="0" smtClean="0"/>
              <a:t>: predvedenie koňa na ohlávke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7746-D85E-4FAC-935F-DBB0B24E0E50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45037F-041E-46DD-A9A4-E14E2047F280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E3538D-3EEB-457F-9C36-4861E31098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://www.youtube.com/watch?v=dfTZSI76Vj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nCRzUjn4I7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GdXd_6GbT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aquero.cz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hny.hucul.sk/western_discipliny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Obrázky\tumblr_mclkdxuvXe1ray7dfo1_r1_50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9" y="0"/>
            <a:ext cx="9121701" cy="6858000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05064" y="5715000"/>
            <a:ext cx="5338936" cy="1143000"/>
          </a:xfrm>
        </p:spPr>
        <p:txBody>
          <a:bodyPr>
            <a:normAutofit/>
          </a:bodyPr>
          <a:lstStyle/>
          <a:p>
            <a:pPr algn="r"/>
            <a:r>
              <a:rPr lang="sk-SK" dirty="0" smtClean="0"/>
              <a:t>Soňa </a:t>
            </a:r>
            <a:r>
              <a:rPr lang="sk-SK" dirty="0" err="1" smtClean="0"/>
              <a:t>Jurčišinová</a:t>
            </a:r>
            <a:endParaRPr lang="sk-SK" dirty="0" smtClean="0"/>
          </a:p>
          <a:p>
            <a:pPr algn="r"/>
            <a:r>
              <a:rPr lang="sk-SK" dirty="0" smtClean="0"/>
              <a:t>3.D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92688" y="1772816"/>
            <a:ext cx="4151312" cy="994044"/>
          </a:xfrm>
        </p:spPr>
        <p:txBody>
          <a:bodyPr/>
          <a:lstStyle/>
          <a:p>
            <a:r>
              <a:rPr lang="sk-SK" sz="6000" dirty="0" err="1" smtClean="0">
                <a:solidFill>
                  <a:schemeClr val="tx1"/>
                </a:solidFill>
              </a:rPr>
              <a:t>Vaquero</a:t>
            </a:r>
            <a:endParaRPr lang="sk-SK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pôvod Kalifornia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čas nehral úlohu</a:t>
            </a:r>
          </a:p>
          <a:p>
            <a:endParaRPr lang="sk-SK" dirty="0" smtClean="0"/>
          </a:p>
          <a:p>
            <a:r>
              <a:rPr lang="sk-SK" dirty="0" smtClean="0"/>
              <a:t>„predchodca“ westernu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5256584" cy="213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764704"/>
            <a:ext cx="4121580" cy="24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56992"/>
            <a:ext cx="211223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barrel</a:t>
            </a:r>
            <a:r>
              <a:rPr lang="sk-SK" dirty="0" smtClean="0"/>
              <a:t> </a:t>
            </a:r>
            <a:r>
              <a:rPr lang="sk-SK" dirty="0" err="1" smtClean="0"/>
              <a:t>racing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pole </a:t>
            </a:r>
            <a:r>
              <a:rPr lang="sk-SK" dirty="0" err="1" smtClean="0"/>
              <a:t>beading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err="1" smtClean="0"/>
              <a:t>calf</a:t>
            </a:r>
            <a:r>
              <a:rPr lang="sk-SK" dirty="0" smtClean="0"/>
              <a:t> </a:t>
            </a:r>
            <a:r>
              <a:rPr lang="sk-SK" dirty="0" err="1" smtClean="0"/>
              <a:t>roping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team </a:t>
            </a:r>
            <a:r>
              <a:rPr lang="sk-SK" dirty="0" err="1" smtClean="0"/>
              <a:t>roping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cutting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working</a:t>
            </a:r>
            <a:r>
              <a:rPr lang="sk-SK" dirty="0" smtClean="0"/>
              <a:t> </a:t>
            </a:r>
            <a:r>
              <a:rPr lang="sk-SK" dirty="0" err="1" smtClean="0"/>
              <a:t>cow</a:t>
            </a:r>
            <a:r>
              <a:rPr lang="sk-SK" dirty="0" smtClean="0"/>
              <a:t> </a:t>
            </a:r>
            <a:r>
              <a:rPr lang="sk-SK" dirty="0" err="1" smtClean="0"/>
              <a:t>horse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Western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2808312" cy="224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437112"/>
            <a:ext cx="1368152" cy="129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692696"/>
            <a:ext cx="3317354" cy="265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73016"/>
            <a:ext cx="3096344" cy="24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 smtClean="0"/>
              <a:t>reining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western </a:t>
            </a:r>
            <a:r>
              <a:rPr lang="sk-SK" dirty="0" err="1" smtClean="0"/>
              <a:t>riding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western </a:t>
            </a:r>
            <a:r>
              <a:rPr lang="sk-SK" dirty="0" err="1" smtClean="0"/>
              <a:t>pleasure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trail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western </a:t>
            </a:r>
            <a:r>
              <a:rPr lang="sk-SK" dirty="0" err="1" smtClean="0"/>
              <a:t>horsemanship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halter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761898"/>
            <a:ext cx="4464496" cy="231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356992"/>
            <a:ext cx="4464496" cy="299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ostrohy</a:t>
            </a:r>
          </a:p>
          <a:p>
            <a:r>
              <a:rPr lang="sk-SK" dirty="0" err="1" smtClean="0"/>
              <a:t>hackamore</a:t>
            </a:r>
            <a:r>
              <a:rPr lang="sk-SK" dirty="0" smtClean="0"/>
              <a:t> – </a:t>
            </a:r>
            <a:r>
              <a:rPr lang="sk-SK" dirty="0" err="1" smtClean="0"/>
              <a:t>bosal</a:t>
            </a:r>
            <a:endParaRPr lang="sk-SK" dirty="0" smtClean="0"/>
          </a:p>
          <a:p>
            <a:r>
              <a:rPr lang="sk-SK" dirty="0" smtClean="0"/>
              <a:t>sedlo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/>
          <a:lstStyle/>
          <a:p>
            <a:r>
              <a:rPr lang="sk-SK" dirty="0" smtClean="0"/>
              <a:t>Pomôcky (</a:t>
            </a:r>
            <a:r>
              <a:rPr lang="sk-SK" dirty="0" err="1" smtClean="0"/>
              <a:t>ayudas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5334131" cy="295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770899" cy="218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36912"/>
            <a:ext cx="2902061" cy="386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Obrázky\564549_1636467113159717_10712049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http://</a:t>
            </a:r>
            <a:r>
              <a:rPr lang="sk-SK" dirty="0" smtClean="0">
                <a:solidFill>
                  <a:schemeClr val="bg1"/>
                </a:solidFill>
                <a:hlinkClick r:id="rId3"/>
              </a:rPr>
              <a:t>vaquero.cz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4"/>
              </a:rPr>
              <a:t>http://www.johny.hucul.sk/western_discipliny.htm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908720"/>
            <a:ext cx="1810544" cy="63428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Zdroje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6131024" cy="894928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Ďakujem za pozornosť </a:t>
            </a:r>
            <a:r>
              <a:rPr lang="sk-SK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290</TotalTime>
  <Words>166</Words>
  <Application>Microsoft Office PowerPoint</Application>
  <PresentationFormat>Prezentácia na obrazovke (4:3)</PresentationFormat>
  <Paragraphs>71</Paragraphs>
  <Slides>7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Papír</vt:lpstr>
      <vt:lpstr>Vaquero</vt:lpstr>
      <vt:lpstr>Snímka 2</vt:lpstr>
      <vt:lpstr>Western</vt:lpstr>
      <vt:lpstr>Snímka 4</vt:lpstr>
      <vt:lpstr>Pomôcky (ayudas)</vt:lpstr>
      <vt:lpstr>Zdroje</vt:lpstr>
      <vt:lpstr>Ďakujem za pozornosť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</dc:creator>
  <cp:lastModifiedBy>admin</cp:lastModifiedBy>
  <cp:revision>34</cp:revision>
  <dcterms:created xsi:type="dcterms:W3CDTF">2014-05-10T08:27:23Z</dcterms:created>
  <dcterms:modified xsi:type="dcterms:W3CDTF">2014-05-12T18:33:46Z</dcterms:modified>
</cp:coreProperties>
</file>