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3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779BE-51AF-4302-9123-3A1202F25D03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516FE-F2B1-42ED-962E-F65326014E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DDEE1-404D-4D5F-AE69-53A7D7B9EE48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33B84-D017-4F18-A1BF-C7A6A02D0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3B84-D017-4F18-A1BF-C7A6A02D0D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33B84-D017-4F18-A1BF-C7A6A02D0D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C772-9C9F-4F3A-8649-49E8064F3087}" type="datetimeFigureOut">
              <a:rPr lang="en-US" smtClean="0"/>
              <a:pPr/>
              <a:t>12/13/2009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5749-A7B7-42DB-A7D2-816D5985C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www.youtube.com/watch?v=5NPRcEXuz94&amp;feature=relat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5R0zSgzyy0" TargetMode="External"/><Relationship Id="rId2" Type="http://schemas.openxmlformats.org/officeDocument/2006/relationships/hyperlink" Target="http://www.youtube.com/watch?v=htFg_mMnss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>
            <a:normAutofit/>
          </a:bodyPr>
          <a:lstStyle/>
          <a:p>
            <a:r>
              <a:rPr lang="sk-SK" dirty="0" err="1" smtClean="0">
                <a:latin typeface="Algerian" pitchFamily="82" charset="0"/>
              </a:rPr>
              <a:t>MadaGASKAR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1071546"/>
            <a:ext cx="5715008" cy="5786454"/>
          </a:xfrm>
        </p:spPr>
        <p:txBody>
          <a:bodyPr>
            <a:normAutofit/>
          </a:bodyPr>
          <a:lstStyle/>
          <a:p>
            <a:pPr algn="l"/>
            <a:endParaRPr lang="sk-SK" dirty="0" smtClean="0">
              <a:solidFill>
                <a:schemeClr val="tx1"/>
              </a:solidFill>
            </a:endParaRP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Rozloha: </a:t>
            </a:r>
            <a:r>
              <a:rPr lang="sk-SK" sz="2800" dirty="0" smtClean="0">
                <a:solidFill>
                  <a:schemeClr val="tx1"/>
                </a:solidFill>
              </a:rPr>
              <a:t>587 041 km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Obyvateľstvo: </a:t>
            </a:r>
            <a:r>
              <a:rPr lang="sk-SK" sz="2800" dirty="0" smtClean="0">
                <a:solidFill>
                  <a:schemeClr val="tx1"/>
                </a:solidFill>
              </a:rPr>
              <a:t>17,5 mil. 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Hlavné mesto: </a:t>
            </a:r>
            <a:r>
              <a:rPr lang="sk-SK" sz="2800" dirty="0" smtClean="0">
                <a:solidFill>
                  <a:schemeClr val="tx1"/>
                </a:solidFill>
              </a:rPr>
              <a:t>Antananarivo</a:t>
            </a:r>
            <a:endParaRPr lang="sk-SK" dirty="0" smtClean="0">
              <a:solidFill>
                <a:schemeClr val="tx1"/>
              </a:solidFill>
            </a:endParaRP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Forma štátu: </a:t>
            </a:r>
            <a:r>
              <a:rPr lang="sk-SK" sz="2800" dirty="0" smtClean="0">
                <a:solidFill>
                  <a:schemeClr val="tx1"/>
                </a:solidFill>
              </a:rPr>
              <a:t>republika</a:t>
            </a:r>
          </a:p>
          <a:p>
            <a:pPr algn="l"/>
            <a:r>
              <a:rPr lang="sk-SK" dirty="0" smtClean="0">
                <a:solidFill>
                  <a:schemeClr val="tx1"/>
                </a:solidFill>
              </a:rPr>
              <a:t>Mena: </a:t>
            </a:r>
            <a:r>
              <a:rPr lang="sk-SK" sz="2800" dirty="0" smtClean="0">
                <a:solidFill>
                  <a:schemeClr val="tx1"/>
                </a:solidFill>
              </a:rPr>
              <a:t>1 madagaskarský frank</a:t>
            </a:r>
            <a:endParaRPr lang="sk-SK" dirty="0" smtClean="0">
              <a:solidFill>
                <a:schemeClr val="tx1"/>
              </a:solidFill>
            </a:endParaRPr>
          </a:p>
          <a:p>
            <a:pPr algn="l"/>
            <a:endParaRPr lang="sk-SK" dirty="0" smtClean="0">
              <a:solidFill>
                <a:schemeClr val="tx1"/>
              </a:solidFill>
            </a:endParaRPr>
          </a:p>
          <a:p>
            <a:pPr algn="l"/>
            <a:endParaRPr lang="sk-SK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Obrázok 4" descr="Africa-450-Madagasc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071545"/>
            <a:ext cx="3071834" cy="3850031"/>
          </a:xfrm>
          <a:prstGeom prst="rect">
            <a:avLst/>
          </a:prstGeom>
        </p:spPr>
      </p:pic>
      <p:pic>
        <p:nvPicPr>
          <p:cNvPr id="6" name="Obrázok 5" descr="90px-Coat_of_arms_of_Madagascar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5072074"/>
            <a:ext cx="1512236" cy="1495433"/>
          </a:xfrm>
          <a:prstGeom prst="rect">
            <a:avLst/>
          </a:prstGeom>
        </p:spPr>
      </p:pic>
      <p:pic>
        <p:nvPicPr>
          <p:cNvPr id="7" name="Obrázok 6" descr="110px-Flag_of_Madagascar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0232" y="5429264"/>
            <a:ext cx="1047750" cy="695325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2357422" y="621508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vlajka</a:t>
            </a:r>
            <a:endParaRPr lang="en-US" dirty="0"/>
          </a:p>
        </p:txBody>
      </p:sp>
      <p:sp>
        <p:nvSpPr>
          <p:cNvPr id="9" name="BlokTextu 8"/>
          <p:cNvSpPr txBox="1"/>
          <p:nvPr/>
        </p:nvSpPr>
        <p:spPr>
          <a:xfrm>
            <a:off x="500034" y="64886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     znak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sk-SK" dirty="0" smtClean="0">
                <a:latin typeface="Algerian" pitchFamily="82" charset="0"/>
              </a:rPr>
              <a:t>Fauna </a:t>
            </a:r>
            <a:r>
              <a:rPr lang="en-US" dirty="0" smtClean="0">
                <a:latin typeface="Algerian" pitchFamily="82" charset="0"/>
              </a:rPr>
              <a:t>&amp;</a:t>
            </a:r>
            <a:r>
              <a:rPr lang="sk-SK" dirty="0" smtClean="0">
                <a:latin typeface="Algerian" pitchFamily="82" charset="0"/>
              </a:rPr>
              <a:t> Flóra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i="1" u="sng" dirty="0" smtClean="0"/>
              <a:t>Živočíchy :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err="1" smtClean="0"/>
              <a:t>lemury</a:t>
            </a:r>
            <a:r>
              <a:rPr lang="sk-SK" sz="2800" i="1" dirty="0" smtClean="0"/>
              <a:t> </a:t>
            </a:r>
          </a:p>
        </p:txBody>
      </p:sp>
      <p:pic>
        <p:nvPicPr>
          <p:cNvPr id="6" name="Obrázok 5" descr="ring1020_017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1643050"/>
            <a:ext cx="4143404" cy="311132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357158" y="5000636"/>
            <a:ext cx="7786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dirty="0" smtClean="0"/>
              <a:t> primáty žijúce len na ostrove Madagaskar</a:t>
            </a:r>
            <a:r>
              <a:rPr lang="en-US" dirty="0" smtClean="0"/>
              <a:t>(</a:t>
            </a:r>
            <a:r>
              <a:rPr lang="sk-SK" dirty="0" smtClean="0"/>
              <a:t> asi 60 druhov </a:t>
            </a:r>
            <a:r>
              <a:rPr lang="en-US" dirty="0" smtClean="0"/>
              <a:t>)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 podobná </a:t>
            </a:r>
            <a:r>
              <a:rPr lang="sk-SK" dirty="0" err="1" smtClean="0"/>
              <a:t>vývojova</a:t>
            </a:r>
            <a:r>
              <a:rPr lang="sk-SK" dirty="0" smtClean="0"/>
              <a:t> vetva ako opice v Afrike</a:t>
            </a:r>
          </a:p>
          <a:p>
            <a:pPr>
              <a:buFontTx/>
              <a:buChar char="-"/>
            </a:pPr>
            <a:r>
              <a:rPr lang="sk-SK" dirty="0" smtClean="0"/>
              <a:t> typický prenikavý piskot</a:t>
            </a:r>
          </a:p>
          <a:p>
            <a:pPr>
              <a:buFontTx/>
              <a:buChar char="-"/>
            </a:pPr>
            <a:r>
              <a:rPr lang="sk-SK" dirty="0" smtClean="0"/>
              <a:t>  </a:t>
            </a:r>
            <a:r>
              <a:rPr lang="sk-SK" dirty="0" smtClean="0">
                <a:hlinkClick r:id="rId4"/>
              </a:rPr>
              <a:t>http://www.youtube.com/watch?v=5NPRcEXuz94&amp;feature=related</a:t>
            </a:r>
            <a:r>
              <a:rPr lang="sk-SK" dirty="0" smtClean="0"/>
              <a:t> </a:t>
            </a:r>
          </a:p>
          <a:p>
            <a:endParaRPr lang="sk-SK" dirty="0" smtClean="0"/>
          </a:p>
          <a:p>
            <a:endParaRPr lang="en-US" dirty="0"/>
          </a:p>
        </p:txBody>
      </p:sp>
      <p:pic>
        <p:nvPicPr>
          <p:cNvPr id="9" name="Obrázok 8" descr="sifaka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40" y="1643050"/>
            <a:ext cx="2214590" cy="3543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5720" y="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dirty="0" smtClean="0"/>
              <a:t> chameleóny </a:t>
            </a:r>
            <a:endParaRPr lang="en-US" dirty="0"/>
          </a:p>
        </p:txBody>
      </p:sp>
      <p:sp>
        <p:nvSpPr>
          <p:cNvPr id="7" name="BlokTextu 6"/>
          <p:cNvSpPr txBox="1"/>
          <p:nvPr/>
        </p:nvSpPr>
        <p:spPr>
          <a:xfrm>
            <a:off x="0" y="4429132"/>
            <a:ext cx="7715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dirty="0" smtClean="0"/>
              <a:t> </a:t>
            </a:r>
            <a:r>
              <a:rPr lang="sk-SK" dirty="0" err="1" smtClean="0"/>
              <a:t>právé</a:t>
            </a:r>
            <a:r>
              <a:rPr lang="sk-SK" dirty="0" smtClean="0"/>
              <a:t> </a:t>
            </a:r>
            <a:r>
              <a:rPr lang="sk-SK" dirty="0" err="1" smtClean="0"/>
              <a:t>chameleóny→</a:t>
            </a:r>
            <a:r>
              <a:rPr lang="sk-SK" dirty="0" smtClean="0"/>
              <a:t> </a:t>
            </a:r>
            <a:r>
              <a:rPr lang="sk-SK" b="1" dirty="0" smtClean="0"/>
              <a:t>chameleóny- </a:t>
            </a:r>
            <a:r>
              <a:rPr lang="sk-SK" dirty="0" smtClean="0"/>
              <a:t>prispôsobené pre život na strome</a:t>
            </a:r>
          </a:p>
          <a:p>
            <a:pPr>
              <a:buFontTx/>
              <a:buChar char="-"/>
            </a:pPr>
            <a:r>
              <a:rPr lang="sk-SK" dirty="0" smtClean="0"/>
              <a:t>  nepravé chameleóny →  </a:t>
            </a:r>
            <a:r>
              <a:rPr lang="sk-SK" b="1" dirty="0" err="1" smtClean="0"/>
              <a:t>brokesie</a:t>
            </a:r>
            <a:r>
              <a:rPr lang="sk-SK" b="1" dirty="0" smtClean="0"/>
              <a:t>- </a:t>
            </a:r>
            <a:r>
              <a:rPr lang="sk-SK" dirty="0" smtClean="0"/>
              <a:t>menšie </a:t>
            </a:r>
            <a:r>
              <a:rPr lang="sk-SK" dirty="0" err="1" smtClean="0"/>
              <a:t>jaštere</a:t>
            </a: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r>
              <a:rPr lang="en-US" b="1" dirty="0" smtClean="0">
                <a:hlinkClick r:id="rId2"/>
              </a:rPr>
              <a:t>http://www.youtube.com/watch?v=htFg_mMnssc</a:t>
            </a:r>
            <a:r>
              <a:rPr lang="sk-SK" b="1" dirty="0" smtClean="0"/>
              <a:t>  </a:t>
            </a:r>
            <a:r>
              <a:rPr lang="sk-SK" b="1" dirty="0" smtClean="0">
                <a:hlinkClick r:id="rId3"/>
              </a:rPr>
              <a:t>http://www.youtube.com/watch?v=55R0zSgzyy0</a:t>
            </a:r>
            <a:r>
              <a:rPr lang="sk-SK" b="1" dirty="0" smtClean="0"/>
              <a:t> </a:t>
            </a:r>
            <a:endParaRPr lang="en-US" b="1" dirty="0"/>
          </a:p>
        </p:txBody>
      </p:sp>
      <p:pic>
        <p:nvPicPr>
          <p:cNvPr id="8" name="Obrázok 7" descr="11_Furcifer_oustale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785794"/>
            <a:ext cx="4011958" cy="2786082"/>
          </a:xfrm>
          <a:prstGeom prst="rect">
            <a:avLst/>
          </a:prstGeom>
        </p:spPr>
      </p:pic>
      <p:pic>
        <p:nvPicPr>
          <p:cNvPr id="9" name="Obrázok 8" descr="0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4" y="785794"/>
            <a:ext cx="4214810" cy="2809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i="1" u="sng" dirty="0" smtClean="0"/>
              <a:t>Rastliny:</a:t>
            </a:r>
          </a:p>
          <a:p>
            <a:pPr>
              <a:buFont typeface="Wingdings" pitchFamily="2" charset="2"/>
              <a:buChar char="Ø"/>
            </a:pPr>
            <a:r>
              <a:rPr lang="sk-SK" sz="2800" i="1" dirty="0" smtClean="0"/>
              <a:t> </a:t>
            </a:r>
            <a:r>
              <a:rPr lang="sk-SK" sz="2800" dirty="0" err="1" smtClean="0"/>
              <a:t>baobaby</a:t>
            </a:r>
            <a:endParaRPr lang="sk-SK" sz="2800" i="1" dirty="0" smtClean="0"/>
          </a:p>
        </p:txBody>
      </p:sp>
      <p:pic>
        <p:nvPicPr>
          <p:cNvPr id="4" name="Obrázok 3" descr="madagaskar-baoba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1071546"/>
            <a:ext cx="3786214" cy="2839661"/>
          </a:xfrm>
          <a:prstGeom prst="rect">
            <a:avLst/>
          </a:prstGeom>
        </p:spPr>
      </p:pic>
      <p:pic>
        <p:nvPicPr>
          <p:cNvPr id="5" name="Obrázok 4" descr="stromy baoba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1071546"/>
            <a:ext cx="1678589" cy="1256544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500034" y="4786322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dirty="0" smtClean="0"/>
              <a:t>suché oblasti so striedaním obdobia dažďa a sucha</a:t>
            </a:r>
          </a:p>
          <a:p>
            <a:pPr>
              <a:buFontTx/>
              <a:buChar char="-"/>
            </a:pPr>
            <a:r>
              <a:rPr lang="sk-SK" dirty="0" smtClean="0"/>
              <a:t> výška od 5 do 40 m</a:t>
            </a:r>
          </a:p>
          <a:p>
            <a:pPr>
              <a:buFontTx/>
              <a:buChar char="-"/>
            </a:pPr>
            <a:r>
              <a:rPr lang="sk-SK" dirty="0" smtClean="0"/>
              <a:t> obyvateľmi považované za posvätné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spiny_desert_flora_00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53"/>
            <a:ext cx="4947039" cy="3714776"/>
          </a:xfrm>
        </p:spPr>
      </p:pic>
      <p:sp>
        <p:nvSpPr>
          <p:cNvPr id="5" name="BlokTextu 4"/>
          <p:cNvSpPr txBox="1"/>
          <p:nvPr/>
        </p:nvSpPr>
        <p:spPr>
          <a:xfrm>
            <a:off x="285720" y="4429132"/>
            <a:ext cx="685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- ostnaté trávy na juhu Madagaskaru</a:t>
            </a:r>
            <a:r>
              <a:rPr lang="en-US" dirty="0" smtClean="0"/>
              <a:t>(p</a:t>
            </a:r>
            <a:r>
              <a:rPr lang="sk-SK" dirty="0" err="1" smtClean="0"/>
              <a:t>úštne</a:t>
            </a:r>
            <a:r>
              <a:rPr lang="sk-SK" dirty="0" smtClean="0"/>
              <a:t> oblasti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 descr="815_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5072098" cy="3384040"/>
          </a:xfrm>
        </p:spPr>
      </p:pic>
      <p:sp>
        <p:nvSpPr>
          <p:cNvPr id="5" name="BlokTextu 4"/>
          <p:cNvSpPr txBox="1"/>
          <p:nvPr/>
        </p:nvSpPr>
        <p:spPr>
          <a:xfrm>
            <a:off x="571472" y="4786322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sk-SK" dirty="0" smtClean="0"/>
              <a:t> v západnej časti sa nachádzajú krasové oblasti</a:t>
            </a:r>
            <a:r>
              <a:rPr lang="en-US" dirty="0" smtClean="0"/>
              <a:t>(</a:t>
            </a:r>
            <a:r>
              <a:rPr lang="en-US" dirty="0" err="1" smtClean="0"/>
              <a:t>jask</a:t>
            </a:r>
            <a:r>
              <a:rPr lang="sk-SK" dirty="0" err="1" smtClean="0"/>
              <a:t>yne</a:t>
            </a:r>
            <a:r>
              <a:rPr lang="sk-SK" dirty="0" smtClean="0"/>
              <a:t>, skaly</a:t>
            </a:r>
            <a:r>
              <a:rPr lang="en-US" dirty="0" smtClean="0"/>
              <a:t>)</a:t>
            </a:r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 </a:t>
            </a:r>
            <a:r>
              <a:rPr lang="sk-SK" dirty="0" smtClean="0"/>
              <a:t> na obr. </a:t>
            </a:r>
            <a:r>
              <a:rPr lang="sk-SK" dirty="0" smtClean="0"/>
              <a:t>v</a:t>
            </a:r>
            <a:r>
              <a:rPr lang="sk-SK" dirty="0" smtClean="0"/>
              <a:t>ápencová </a:t>
            </a:r>
            <a:r>
              <a:rPr lang="sk-SK" dirty="0" err="1" smtClean="0"/>
              <a:t>skala→</a:t>
            </a:r>
            <a:r>
              <a:rPr lang="sk-SK" dirty="0" smtClean="0"/>
              <a:t> nazývaná miestnymi obyvateľmi </a:t>
            </a:r>
            <a:r>
              <a:rPr lang="en-US" dirty="0" err="1" smtClean="0"/>
              <a:t>tsingy</a:t>
            </a:r>
            <a:r>
              <a:rPr lang="en-US" dirty="0" smtClean="0"/>
              <a:t> </a:t>
            </a:r>
            <a:r>
              <a:rPr lang="sk-SK" dirty="0" smtClean="0"/>
              <a:t>          </a:t>
            </a:r>
          </a:p>
          <a:p>
            <a:r>
              <a:rPr lang="sk-SK" dirty="0" smtClean="0"/>
              <a:t>   </a:t>
            </a:r>
            <a:r>
              <a:rPr lang="en-US" dirty="0" smtClean="0"/>
              <a:t>(</a:t>
            </a:r>
            <a:r>
              <a:rPr lang="sk-SK" dirty="0" smtClean="0"/>
              <a:t> </a:t>
            </a:r>
            <a:r>
              <a:rPr lang="en-US" dirty="0" err="1" smtClean="0"/>
              <a:t>anglicky</a:t>
            </a:r>
            <a:r>
              <a:rPr lang="en-US" dirty="0" smtClean="0"/>
              <a:t> </a:t>
            </a:r>
            <a:r>
              <a:rPr lang="en-US" dirty="0" smtClean="0"/>
              <a:t>pinnacles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154</Words>
  <Application>Microsoft Office PowerPoint</Application>
  <PresentationFormat>Prezentácia na obrazovke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MadaGASKAR</vt:lpstr>
      <vt:lpstr>Fauna &amp; Flóra</vt:lpstr>
      <vt:lpstr>Snímka 3</vt:lpstr>
      <vt:lpstr>Snímka 4</vt:lpstr>
      <vt:lpstr>Snímka 5</vt:lpstr>
      <vt:lpstr>Snímka 6</vt:lpstr>
      <vt:lpstr>Ďakujem za pozornosť</vt:lpstr>
    </vt:vector>
  </TitlesOfParts>
  <Company>Domacnost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MadaGASKAR</dc:title>
  <dc:creator>Patrik</dc:creator>
  <cp:lastModifiedBy>Patrik</cp:lastModifiedBy>
  <cp:revision>18</cp:revision>
  <dcterms:created xsi:type="dcterms:W3CDTF">2009-12-12T16:28:57Z</dcterms:created>
  <dcterms:modified xsi:type="dcterms:W3CDTF">2009-12-13T16:49:16Z</dcterms:modified>
</cp:coreProperties>
</file>