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EF703-844B-4E8D-87B0-622CD77AC92D}" type="datetimeFigureOut">
              <a:rPr lang="sk-SK" smtClean="0"/>
              <a:t>25. 1. 2012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8134D-E1CB-4946-911C-F5CBBD3001F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Dilate air</a:t>
            </a:r>
            <a:r>
              <a:rPr lang="en-US" baseline="0" dirty="0" smtClean="0"/>
              <a:t> passages – </a:t>
            </a:r>
            <a:r>
              <a:rPr lang="en-US" baseline="0" dirty="0" err="1" smtClean="0"/>
              <a:t>rozsirit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priedusnice</a:t>
            </a:r>
            <a:endParaRPr lang="en-US" baseline="0" dirty="0" smtClean="0"/>
          </a:p>
          <a:p>
            <a:r>
              <a:rPr lang="en-US" baseline="0" dirty="0" smtClean="0"/>
              <a:t>Heart-rate – </a:t>
            </a:r>
            <a:r>
              <a:rPr lang="en-US" baseline="0" dirty="0" err="1" smtClean="0"/>
              <a:t>puls</a:t>
            </a:r>
            <a:endParaRPr lang="en-US" baseline="0" dirty="0" smtClean="0"/>
          </a:p>
          <a:p>
            <a:r>
              <a:rPr lang="en-US" baseline="0" dirty="0" smtClean="0"/>
              <a:t>Glands – </a:t>
            </a:r>
            <a:r>
              <a:rPr lang="en-US" baseline="0" dirty="0" err="1" smtClean="0"/>
              <a:t>zlazy</a:t>
            </a:r>
            <a:endParaRPr lang="en-US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8134D-E1CB-4946-911C-F5CBBD3001FB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8134D-E1CB-4946-911C-F5CBBD3001FB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A6A638-F28C-4047-A582-80A7C678F02A}" type="datetimeFigureOut">
              <a:rPr lang="sk-SK" smtClean="0"/>
              <a:pPr/>
              <a:t>25. 1. 2012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BF49FF-F2C2-4517-A7CC-77E5EF51730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A638-F28C-4047-A582-80A7C678F02A}" type="datetimeFigureOut">
              <a:rPr lang="sk-SK" smtClean="0"/>
              <a:pPr/>
              <a:t>25. 1. 2012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49FF-F2C2-4517-A7CC-77E5EF51730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A638-F28C-4047-A582-80A7C678F02A}" type="datetimeFigureOut">
              <a:rPr lang="sk-SK" smtClean="0"/>
              <a:pPr/>
              <a:t>25. 1. 2012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49FF-F2C2-4517-A7CC-77E5EF51730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A638-F28C-4047-A582-80A7C678F02A}" type="datetimeFigureOut">
              <a:rPr lang="sk-SK" smtClean="0"/>
              <a:pPr/>
              <a:t>25. 1. 2012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49FF-F2C2-4517-A7CC-77E5EF51730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A638-F28C-4047-A582-80A7C678F02A}" type="datetimeFigureOut">
              <a:rPr lang="sk-SK" smtClean="0"/>
              <a:pPr/>
              <a:t>25. 1. 2012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49FF-F2C2-4517-A7CC-77E5EF51730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A638-F28C-4047-A582-80A7C678F02A}" type="datetimeFigureOut">
              <a:rPr lang="sk-SK" smtClean="0"/>
              <a:pPr/>
              <a:t>25. 1. 2012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49FF-F2C2-4517-A7CC-77E5EF51730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A638-F28C-4047-A582-80A7C678F02A}" type="datetimeFigureOut">
              <a:rPr lang="sk-SK" smtClean="0"/>
              <a:pPr/>
              <a:t>25. 1. 2012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49FF-F2C2-4517-A7CC-77E5EF51730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A638-F28C-4047-A582-80A7C678F02A}" type="datetimeFigureOut">
              <a:rPr lang="sk-SK" smtClean="0"/>
              <a:pPr/>
              <a:t>25. 1. 2012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49FF-F2C2-4517-A7CC-77E5EF51730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A638-F28C-4047-A582-80A7C678F02A}" type="datetimeFigureOut">
              <a:rPr lang="sk-SK" smtClean="0"/>
              <a:pPr/>
              <a:t>25. 1. 2012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49FF-F2C2-4517-A7CC-77E5EF51730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A6A638-F28C-4047-A582-80A7C678F02A}" type="datetimeFigureOut">
              <a:rPr lang="sk-SK" smtClean="0"/>
              <a:pPr/>
              <a:t>25. 1. 2012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49FF-F2C2-4517-A7CC-77E5EF51730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A6A638-F28C-4047-A582-80A7C678F02A}" type="datetimeFigureOut">
              <a:rPr lang="sk-SK" smtClean="0"/>
              <a:pPr/>
              <a:t>25. 1. 2012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BF49FF-F2C2-4517-A7CC-77E5EF51730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A6A638-F28C-4047-A582-80A7C678F02A}" type="datetimeFigureOut">
              <a:rPr lang="sk-SK" smtClean="0"/>
              <a:pPr/>
              <a:t>25. 1. 2012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BF49FF-F2C2-4517-A7CC-77E5EF51730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dshpSiyqkTU&amp;feature=youtube_gdata_player" TargetMode="External"/><Relationship Id="rId3" Type="http://schemas.openxmlformats.org/officeDocument/2006/relationships/hyperlink" Target="http://www.youtube.com/watch?v=SwbP9WLX3fY" TargetMode="External"/><Relationship Id="rId7" Type="http://schemas.openxmlformats.org/officeDocument/2006/relationships/hyperlink" Target="http://www.youtube.com/watch?v=d_m2eiEAF4k" TargetMode="External"/><Relationship Id="rId2" Type="http://schemas.openxmlformats.org/officeDocument/2006/relationships/hyperlink" Target="http://www.youtube.com/watch?v=vNqx8XZIWn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9VefG-FuMYA" TargetMode="External"/><Relationship Id="rId5" Type="http://schemas.openxmlformats.org/officeDocument/2006/relationships/hyperlink" Target="http://www.youtube.com/watch?v=4dJSRUw-978" TargetMode="External"/><Relationship Id="rId4" Type="http://schemas.openxmlformats.org/officeDocument/2006/relationships/hyperlink" Target="http://www.youtube.com/watch?feature=player_detailpage&amp;v=WaWoo82zN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Segoe Script" pitchFamily="34" charset="0"/>
              </a:rPr>
              <a:t>Adrenaline</a:t>
            </a:r>
            <a:endParaRPr lang="sk-SK" sz="6000" dirty="0">
              <a:latin typeface="Segoe Script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Segoe Script" pitchFamily="34" charset="0"/>
              </a:rPr>
              <a:t>By </a:t>
            </a:r>
            <a:r>
              <a:rPr lang="en-US" sz="2000" dirty="0" err="1" smtClean="0">
                <a:latin typeface="Segoe Script" pitchFamily="34" charset="0"/>
              </a:rPr>
              <a:t>Lenka</a:t>
            </a:r>
            <a:r>
              <a:rPr lang="en-US" sz="2000" dirty="0" smtClean="0">
                <a:latin typeface="Segoe Script" pitchFamily="34" charset="0"/>
              </a:rPr>
              <a:t> </a:t>
            </a:r>
            <a:r>
              <a:rPr lang="en-US" sz="2000" dirty="0" err="1" smtClean="0">
                <a:latin typeface="Segoe Script" pitchFamily="34" charset="0"/>
              </a:rPr>
              <a:t>Karahutov</a:t>
            </a:r>
            <a:r>
              <a:rPr lang="en-US" sz="2000" dirty="0" err="1" smtClean="0">
                <a:latin typeface="Segoe Script" pitchFamily="34" charset="0"/>
              </a:rPr>
              <a:t>a</a:t>
            </a:r>
            <a:r>
              <a:rPr lang="en-US" sz="2000" dirty="0" smtClean="0">
                <a:latin typeface="Segoe Script" pitchFamily="34" charset="0"/>
              </a:rPr>
              <a:t> </a:t>
            </a:r>
            <a:r>
              <a:rPr lang="en-US" sz="2000" dirty="0" smtClean="0">
                <a:latin typeface="Segoe Script" pitchFamily="34" charset="0"/>
              </a:rPr>
              <a:t>and </a:t>
            </a:r>
            <a:r>
              <a:rPr lang="en-US" sz="2000" dirty="0" smtClean="0">
                <a:latin typeface="Segoe Script" pitchFamily="34" charset="0"/>
              </a:rPr>
              <a:t>Tom</a:t>
            </a:r>
            <a:r>
              <a:rPr lang="en-US" sz="2000" dirty="0" smtClean="0">
                <a:latin typeface="Segoe Script" pitchFamily="34" charset="0"/>
              </a:rPr>
              <a:t>as</a:t>
            </a:r>
            <a:r>
              <a:rPr lang="en-US" sz="2000" dirty="0" smtClean="0">
                <a:latin typeface="Segoe Script" pitchFamily="34" charset="0"/>
              </a:rPr>
              <a:t> Bil</a:t>
            </a:r>
            <a:r>
              <a:rPr lang="en-US" sz="2000" dirty="0" smtClean="0">
                <a:latin typeface="Segoe Script" pitchFamily="34" charset="0"/>
              </a:rPr>
              <a:t>a</a:t>
            </a:r>
            <a:r>
              <a:rPr lang="en-US" sz="2000" dirty="0" smtClean="0">
                <a:latin typeface="Segoe Script" pitchFamily="34" charset="0"/>
              </a:rPr>
              <a:t>k</a:t>
            </a:r>
            <a:endParaRPr lang="sk-SK" sz="2000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en-US" sz="3600" dirty="0" smtClean="0"/>
              <a:t>Adrenaline/epinephrine is hormone</a:t>
            </a:r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en-US" sz="3600" dirty="0" smtClean="0"/>
              <a:t>Dilates air passages, increase heart-rate</a:t>
            </a:r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en-US" sz="3600" dirty="0" smtClean="0"/>
              <a:t>From adrenal glands</a:t>
            </a:r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en-US" sz="3600" dirty="0" smtClean="0"/>
              <a:t>Helps survive in extreme conditions</a:t>
            </a:r>
            <a:endParaRPr lang="sk-SK" sz="36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Segoe Script" pitchFamily="34" charset="0"/>
              </a:rPr>
              <a:t>What’s adrenaline</a:t>
            </a:r>
            <a:endParaRPr lang="sk-SK" sz="5400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buFont typeface="Webdings" pitchFamily="18" charset="2"/>
              <a:buChar char="ë"/>
            </a:pPr>
            <a:r>
              <a:rPr lang="en-US" sz="3000" dirty="0" smtClean="0"/>
              <a:t>Dangerous activities such as </a:t>
            </a:r>
            <a:r>
              <a:rPr lang="en-US" sz="3000" dirty="0" err="1" smtClean="0"/>
              <a:t>skidiving</a:t>
            </a:r>
            <a:r>
              <a:rPr lang="en-US" sz="3000" dirty="0" smtClean="0"/>
              <a:t>, base jumping, bungee jumping or making a woman angry</a:t>
            </a:r>
          </a:p>
          <a:p>
            <a:pPr>
              <a:lnSpc>
                <a:spcPct val="120000"/>
              </a:lnSpc>
              <a:buFont typeface="Webdings" pitchFamily="18" charset="2"/>
              <a:buChar char="ë"/>
            </a:pPr>
            <a:r>
              <a:rPr lang="en-US" sz="3000" dirty="0" smtClean="0"/>
              <a:t>Fast paced team sports like basketball, football, etc.</a:t>
            </a:r>
          </a:p>
          <a:p>
            <a:pPr>
              <a:lnSpc>
                <a:spcPct val="120000"/>
              </a:lnSpc>
              <a:buFont typeface="Webdings" pitchFamily="18" charset="2"/>
              <a:buChar char="ë"/>
            </a:pPr>
            <a:r>
              <a:rPr lang="en-US" sz="3000" dirty="0" smtClean="0"/>
              <a:t>Riding a roller coaster, driving fast automobiles, studying martial arts</a:t>
            </a:r>
          </a:p>
          <a:p>
            <a:pPr>
              <a:buFont typeface="Webdings" pitchFamily="18" charset="2"/>
              <a:buChar char="ë"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Script" pitchFamily="34" charset="0"/>
              </a:rPr>
              <a:t>Cause of its secretion</a:t>
            </a:r>
            <a:endParaRPr lang="sk-SK" dirty="0">
              <a:latin typeface="Segoe Script" pitchFamily="34" charset="0"/>
            </a:endParaRPr>
          </a:p>
        </p:txBody>
      </p:sp>
      <p:pic>
        <p:nvPicPr>
          <p:cNvPr id="5" name="Obrázok 4" descr="base-jump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5429264"/>
            <a:ext cx="1910840" cy="1285884"/>
          </a:xfrm>
          <a:prstGeom prst="rect">
            <a:avLst/>
          </a:prstGeom>
        </p:spPr>
      </p:pic>
      <p:pic>
        <p:nvPicPr>
          <p:cNvPr id="6" name="Obrázok 5" descr="automobi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5429264"/>
            <a:ext cx="1785950" cy="1339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  <a:buFont typeface="Webdings" pitchFamily="18" charset="2"/>
              <a:buChar char=""/>
            </a:pPr>
            <a:r>
              <a:rPr lang="en-US" sz="2800" dirty="0" smtClean="0"/>
              <a:t>An illegal “sport” popular with students</a:t>
            </a:r>
          </a:p>
          <a:p>
            <a:pPr>
              <a:lnSpc>
                <a:spcPct val="150000"/>
              </a:lnSpc>
              <a:buFont typeface="Webdings" pitchFamily="18" charset="2"/>
              <a:buChar char=""/>
            </a:pPr>
            <a:r>
              <a:rPr lang="en-US" sz="2800" dirty="0" smtClean="0"/>
              <a:t>High buildings (skyscrapers)</a:t>
            </a:r>
          </a:p>
          <a:p>
            <a:pPr>
              <a:lnSpc>
                <a:spcPct val="150000"/>
              </a:lnSpc>
              <a:buFont typeface="Webdings" pitchFamily="18" charset="2"/>
              <a:buChar char=""/>
            </a:pPr>
            <a:r>
              <a:rPr lang="en-US" sz="2800" dirty="0" smtClean="0"/>
              <a:t>Several people died doing this</a:t>
            </a:r>
          </a:p>
          <a:p>
            <a:pPr>
              <a:lnSpc>
                <a:spcPct val="150000"/>
              </a:lnSpc>
              <a:buFont typeface="Webdings" pitchFamily="18" charset="2"/>
              <a:buChar char=""/>
            </a:pPr>
            <a:r>
              <a:rPr lang="en-US" sz="2800" dirty="0" smtClean="0"/>
              <a:t>Similar to train surfing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egoe Script" pitchFamily="34" charset="0"/>
              </a:rPr>
              <a:t>Elevator surfing</a:t>
            </a:r>
            <a:endParaRPr lang="sk-SK" dirty="0"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sk-SK" sz="3200" dirty="0" err="1" smtClean="0"/>
              <a:t>Play</a:t>
            </a:r>
            <a:r>
              <a:rPr lang="sk-SK" sz="3200" dirty="0" smtClean="0"/>
              <a:t> </a:t>
            </a:r>
            <a:r>
              <a:rPr lang="sk-SK" sz="3200" dirty="0" err="1" smtClean="0"/>
              <a:t>with</a:t>
            </a:r>
            <a:r>
              <a:rPr lang="sk-SK" sz="3200" dirty="0" smtClean="0"/>
              <a:t> </a:t>
            </a:r>
            <a:r>
              <a:rPr lang="sk-SK" sz="3200" dirty="0" err="1" smtClean="0"/>
              <a:t>fire</a:t>
            </a:r>
            <a:r>
              <a:rPr lang="sk-SK" sz="3200" dirty="0" smtClean="0"/>
              <a:t>/</a:t>
            </a:r>
            <a:r>
              <a:rPr lang="sk-SK" sz="3200" dirty="0" err="1" smtClean="0"/>
              <a:t>Skate</a:t>
            </a:r>
            <a:r>
              <a:rPr lang="sk-SK" sz="3200" dirty="0" smtClean="0"/>
              <a:t> on </a:t>
            </a:r>
            <a:r>
              <a:rPr lang="sk-SK" sz="3200" dirty="0" err="1" smtClean="0"/>
              <a:t>thin</a:t>
            </a:r>
            <a:r>
              <a:rPr lang="sk-SK" sz="3200" dirty="0" smtClean="0"/>
              <a:t> </a:t>
            </a:r>
            <a:r>
              <a:rPr lang="sk-SK" sz="3200" dirty="0" err="1" smtClean="0"/>
              <a:t>ice</a:t>
            </a:r>
            <a:endParaRPr lang="sk-SK" sz="3200" dirty="0" smtClean="0"/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sk-SK" sz="3200" dirty="0" smtClean="0"/>
              <a:t>On </a:t>
            </a:r>
            <a:r>
              <a:rPr lang="sk-SK" sz="3200" dirty="0" err="1" smtClean="0"/>
              <a:t>dangerous</a:t>
            </a:r>
            <a:r>
              <a:rPr lang="sk-SK" sz="3200" dirty="0" smtClean="0"/>
              <a:t> </a:t>
            </a:r>
            <a:r>
              <a:rPr lang="sk-SK" sz="3200" dirty="0" err="1" smtClean="0"/>
              <a:t>ground</a:t>
            </a:r>
            <a:r>
              <a:rPr lang="sk-SK" sz="3200" dirty="0" smtClean="0"/>
              <a:t>/</a:t>
            </a:r>
            <a:r>
              <a:rPr lang="sk-SK" sz="3200" dirty="0" err="1" smtClean="0"/>
              <a:t>icy</a:t>
            </a:r>
            <a:r>
              <a:rPr lang="sk-SK" sz="3200" dirty="0" smtClean="0"/>
              <a:t> </a:t>
            </a:r>
            <a:r>
              <a:rPr lang="sk-SK" sz="3200" dirty="0" err="1" smtClean="0"/>
              <a:t>grond</a:t>
            </a:r>
            <a:endParaRPr lang="sk-SK" sz="3200" dirty="0" smtClean="0"/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sk-SK" sz="3200" dirty="0" err="1" smtClean="0"/>
              <a:t>Sail</a:t>
            </a:r>
            <a:r>
              <a:rPr lang="sk-SK" sz="3200" dirty="0" smtClean="0"/>
              <a:t> </a:t>
            </a:r>
            <a:r>
              <a:rPr lang="sk-SK" sz="3200" dirty="0" err="1" smtClean="0"/>
              <a:t>close</a:t>
            </a:r>
            <a:r>
              <a:rPr lang="sk-SK" sz="3200" dirty="0" smtClean="0"/>
              <a:t> to </a:t>
            </a:r>
            <a:r>
              <a:rPr lang="sk-SK" sz="3200" dirty="0" err="1" smtClean="0"/>
              <a:t>the</a:t>
            </a:r>
            <a:r>
              <a:rPr lang="sk-SK" sz="3200" dirty="0" smtClean="0"/>
              <a:t> </a:t>
            </a:r>
            <a:r>
              <a:rPr lang="sk-SK" sz="3200" dirty="0" err="1" smtClean="0"/>
              <a:t>wind</a:t>
            </a:r>
            <a:endParaRPr lang="sk-SK" sz="3200" dirty="0" smtClean="0"/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sk-SK" sz="3200" dirty="0" err="1" smtClean="0"/>
              <a:t>Watch</a:t>
            </a:r>
            <a:r>
              <a:rPr lang="sk-SK" sz="3200" dirty="0" smtClean="0"/>
              <a:t> </a:t>
            </a:r>
            <a:r>
              <a:rPr lang="sk-SK" sz="3200" dirty="0" err="1" smtClean="0"/>
              <a:t>one</a:t>
            </a:r>
            <a:r>
              <a:rPr lang="en-US" sz="3200" dirty="0" smtClean="0"/>
              <a:t>’s step</a:t>
            </a:r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en-US" sz="3200" dirty="0" smtClean="0"/>
              <a:t>Pull your socks up</a:t>
            </a:r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en-US" sz="3200" dirty="0" smtClean="0"/>
              <a:t>Keep your head down</a:t>
            </a:r>
            <a:endParaRPr lang="sk-SK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Segoe Script" pitchFamily="34" charset="0"/>
              </a:rPr>
              <a:t>Idioms</a:t>
            </a:r>
            <a:endParaRPr lang="sk-SK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sk-SK" sz="2800" dirty="0" err="1" smtClean="0">
                <a:hlinkClick r:id="rId2"/>
              </a:rPr>
              <a:t>Wingsuit</a:t>
            </a:r>
            <a:r>
              <a:rPr lang="sk-SK" sz="2800" dirty="0" smtClean="0">
                <a:hlinkClick r:id="rId2"/>
              </a:rPr>
              <a:t> </a:t>
            </a:r>
            <a:r>
              <a:rPr lang="sk-SK" sz="2800" dirty="0" err="1" smtClean="0">
                <a:hlinkClick r:id="rId2"/>
              </a:rPr>
              <a:t>proximity</a:t>
            </a:r>
            <a:r>
              <a:rPr lang="sk-SK" sz="2800" dirty="0" smtClean="0">
                <a:hlinkClick r:id="rId2"/>
              </a:rPr>
              <a:t> </a:t>
            </a:r>
            <a:r>
              <a:rPr lang="sk-SK" sz="2800" dirty="0" err="1" smtClean="0">
                <a:hlinkClick r:id="rId2"/>
              </a:rPr>
              <a:t>flying</a:t>
            </a:r>
            <a:endParaRPr lang="en-US" sz="2800" dirty="0" smtClean="0"/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sk-SK" sz="2800" dirty="0" err="1" smtClean="0">
                <a:hlinkClick r:id="rId3"/>
              </a:rPr>
              <a:t>Avalanche</a:t>
            </a:r>
            <a:r>
              <a:rPr lang="sk-SK" sz="2800" dirty="0" smtClean="0">
                <a:hlinkClick r:id="rId3"/>
              </a:rPr>
              <a:t> </a:t>
            </a:r>
            <a:r>
              <a:rPr lang="sk-SK" sz="2800" dirty="0" err="1" smtClean="0">
                <a:hlinkClick r:id="rId3"/>
              </a:rPr>
              <a:t>launching</a:t>
            </a:r>
            <a:endParaRPr lang="en-US" sz="2800" dirty="0" smtClean="0"/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sk-SK" sz="2800" dirty="0" err="1" smtClean="0">
                <a:hlinkClick r:id="rId4"/>
              </a:rPr>
              <a:t>Driving</a:t>
            </a:r>
            <a:r>
              <a:rPr lang="sk-SK" sz="2800" dirty="0" smtClean="0">
                <a:hlinkClick r:id="rId4"/>
              </a:rPr>
              <a:t> </a:t>
            </a:r>
            <a:r>
              <a:rPr lang="sk-SK" sz="2800" dirty="0" err="1" smtClean="0">
                <a:hlinkClick r:id="rId4"/>
              </a:rPr>
              <a:t>Ariel</a:t>
            </a:r>
            <a:r>
              <a:rPr lang="sk-SK" sz="2800" dirty="0" smtClean="0">
                <a:hlinkClick r:id="rId4"/>
              </a:rPr>
              <a:t> </a:t>
            </a:r>
            <a:r>
              <a:rPr lang="sk-SK" sz="2800" dirty="0" err="1" smtClean="0">
                <a:hlinkClick r:id="rId4"/>
              </a:rPr>
              <a:t>Atom</a:t>
            </a:r>
            <a:r>
              <a:rPr lang="sk-SK" sz="2800" dirty="0" smtClean="0">
                <a:hlinkClick r:id="rId4"/>
              </a:rPr>
              <a:t> (3:06)</a:t>
            </a:r>
            <a:endParaRPr lang="en-US" sz="2800" dirty="0" smtClean="0"/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sk-SK" sz="2800" dirty="0" err="1" smtClean="0">
                <a:hlinkClick r:id="rId5"/>
              </a:rPr>
              <a:t>Bear</a:t>
            </a:r>
            <a:r>
              <a:rPr lang="sk-SK" sz="2800" dirty="0" smtClean="0">
                <a:hlinkClick r:id="rId5"/>
              </a:rPr>
              <a:t> </a:t>
            </a:r>
            <a:r>
              <a:rPr lang="sk-SK" sz="2800" dirty="0" err="1" smtClean="0">
                <a:hlinkClick r:id="rId5"/>
              </a:rPr>
              <a:t>fighting</a:t>
            </a:r>
            <a:endParaRPr lang="en-US" sz="2800" dirty="0" smtClean="0"/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sk-SK" sz="2800" dirty="0" err="1" smtClean="0">
                <a:hlinkClick r:id="rId6"/>
              </a:rPr>
              <a:t>Bear</a:t>
            </a:r>
            <a:r>
              <a:rPr lang="sk-SK" sz="2800" dirty="0" smtClean="0">
                <a:hlinkClick r:id="rId6"/>
              </a:rPr>
              <a:t> </a:t>
            </a:r>
            <a:r>
              <a:rPr lang="sk-SK" sz="2800" dirty="0" err="1" smtClean="0">
                <a:hlinkClick r:id="rId6"/>
              </a:rPr>
              <a:t>Grylls</a:t>
            </a:r>
            <a:endParaRPr lang="en-US" sz="2800" dirty="0" smtClean="0"/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sk-SK" sz="2800" dirty="0" err="1" smtClean="0">
                <a:hlinkClick r:id="rId7"/>
              </a:rPr>
              <a:t>Proper</a:t>
            </a:r>
            <a:r>
              <a:rPr lang="sk-SK" sz="2800" dirty="0" smtClean="0">
                <a:hlinkClick r:id="rId7"/>
              </a:rPr>
              <a:t> </a:t>
            </a:r>
            <a:r>
              <a:rPr lang="sk-SK" sz="2800" dirty="0" err="1" smtClean="0">
                <a:hlinkClick r:id="rId7"/>
              </a:rPr>
              <a:t>way</a:t>
            </a:r>
            <a:r>
              <a:rPr lang="sk-SK" sz="2800" dirty="0" smtClean="0">
                <a:hlinkClick r:id="rId7"/>
              </a:rPr>
              <a:t> </a:t>
            </a:r>
            <a:r>
              <a:rPr lang="sk-SK" sz="2800" dirty="0" err="1" smtClean="0">
                <a:hlinkClick r:id="rId7"/>
              </a:rPr>
              <a:t>of</a:t>
            </a:r>
            <a:r>
              <a:rPr lang="sk-SK" sz="2800" dirty="0" smtClean="0">
                <a:hlinkClick r:id="rId7"/>
              </a:rPr>
              <a:t> </a:t>
            </a:r>
            <a:r>
              <a:rPr lang="sk-SK" sz="2800" dirty="0" err="1" smtClean="0">
                <a:hlinkClick r:id="rId7"/>
              </a:rPr>
              <a:t>phoning</a:t>
            </a:r>
            <a:endParaRPr lang="en-US" sz="2800" dirty="0" smtClean="0"/>
          </a:p>
          <a:p>
            <a:pPr>
              <a:lnSpc>
                <a:spcPct val="150000"/>
              </a:lnSpc>
              <a:buFont typeface="Webdings" pitchFamily="18" charset="2"/>
              <a:buChar char="ë"/>
            </a:pPr>
            <a:r>
              <a:rPr lang="sk-SK" sz="2800" dirty="0" err="1" smtClean="0">
                <a:hlinkClick r:id="rId8"/>
              </a:rPr>
              <a:t>Adrenaline</a:t>
            </a:r>
            <a:endParaRPr lang="sk-SK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Script" pitchFamily="34" charset="0"/>
              </a:rPr>
              <a:t>Videos</a:t>
            </a:r>
            <a:endParaRPr lang="sk-SK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Vlastná 1">
      <a:dk1>
        <a:srgbClr val="C00000"/>
      </a:dk1>
      <a:lt1>
        <a:srgbClr val="FEF1A0"/>
      </a:lt1>
      <a:dk2>
        <a:srgbClr val="900000"/>
      </a:dk2>
      <a:lt2>
        <a:srgbClr val="FDEA77"/>
      </a:lt2>
      <a:accent1>
        <a:srgbClr val="FF0000"/>
      </a:accent1>
      <a:accent2>
        <a:srgbClr val="C00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C00000"/>
      </a:hlink>
      <a:folHlink>
        <a:srgbClr val="C00000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</TotalTime>
  <Words>156</Words>
  <Application>Microsoft Office PowerPoint</Application>
  <PresentationFormat>Prezentácia na obrazovke (4:3)</PresentationFormat>
  <Paragraphs>36</Paragraphs>
  <Slides>6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Hala</vt:lpstr>
      <vt:lpstr>Adrenaline</vt:lpstr>
      <vt:lpstr>What’s adrenaline</vt:lpstr>
      <vt:lpstr>Cause of its secretion</vt:lpstr>
      <vt:lpstr>Elevator surfing</vt:lpstr>
      <vt:lpstr>Idioms</vt:lpstr>
      <vt:lpstr>Videos</vt:lpstr>
    </vt:vector>
  </TitlesOfParts>
  <Company>GJAR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Adrenaline</dc:title>
  <dc:creator>student</dc:creator>
  <cp:lastModifiedBy>vierka</cp:lastModifiedBy>
  <cp:revision>22</cp:revision>
  <dcterms:created xsi:type="dcterms:W3CDTF">2012-01-25T14:00:30Z</dcterms:created>
  <dcterms:modified xsi:type="dcterms:W3CDTF">2012-01-25T21:55:27Z</dcterms:modified>
</cp:coreProperties>
</file>