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79" r:id="rId3"/>
    <p:sldId id="258" r:id="rId4"/>
    <p:sldId id="257" r:id="rId5"/>
    <p:sldId id="273" r:id="rId6"/>
    <p:sldId id="275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68" r:id="rId17"/>
    <p:sldId id="269" r:id="rId18"/>
    <p:sldId id="270" r:id="rId19"/>
    <p:sldId id="271" r:id="rId20"/>
    <p:sldId id="272" r:id="rId21"/>
    <p:sldId id="274" r:id="rId22"/>
    <p:sldId id="281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816D"/>
    <a:srgbClr val="B540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2CB-7CDC-434E-9B94-05AC722AC28A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07A9-8758-45DD-88BE-D9683DD64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2CB-7CDC-434E-9B94-05AC722AC28A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07A9-8758-45DD-88BE-D9683DD64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2CB-7CDC-434E-9B94-05AC722AC28A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07A9-8758-45DD-88BE-D9683DD64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2CB-7CDC-434E-9B94-05AC722AC28A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07A9-8758-45DD-88BE-D9683DD64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2CB-7CDC-434E-9B94-05AC722AC28A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07A9-8758-45DD-88BE-D9683DD64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2CB-7CDC-434E-9B94-05AC722AC28A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07A9-8758-45DD-88BE-D9683DD64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2CB-7CDC-434E-9B94-05AC722AC28A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07A9-8758-45DD-88BE-D9683DD64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2CB-7CDC-434E-9B94-05AC722AC28A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07A9-8758-45DD-88BE-D9683DD64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2CB-7CDC-434E-9B94-05AC722AC28A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07A9-8758-45DD-88BE-D9683DD64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2CB-7CDC-434E-9B94-05AC722AC28A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07A9-8758-45DD-88BE-D9683DD64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2CB-7CDC-434E-9B94-05AC722AC28A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07A9-8758-45DD-88BE-D9683DD64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22CB-7CDC-434E-9B94-05AC722AC28A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A07A9-8758-45DD-88BE-D9683DD64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>
            <a:noAutofit/>
          </a:bodyPr>
          <a:lstStyle/>
          <a:p>
            <a:r>
              <a:rPr lang="sk-SK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Bangladéš</a:t>
            </a:r>
            <a:endParaRPr lang="sk-SK" sz="8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3861048"/>
            <a:ext cx="4283968" cy="1000132"/>
          </a:xfrm>
        </p:spPr>
        <p:txBody>
          <a:bodyPr anchor="ctr">
            <a:normAutofit lnSpcReduction="10000"/>
          </a:bodyPr>
          <a:lstStyle/>
          <a:p>
            <a: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Lenka </a:t>
            </a:r>
            <a:r>
              <a:rPr lang="sk-SK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Karahutová</a:t>
            </a:r>
            <a: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Tomáš </a:t>
            </a:r>
            <a: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Bilák</a:t>
            </a:r>
            <a:endParaRPr lang="sk-SK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5286388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Bajt </a:t>
            </a:r>
            <a:r>
              <a:rPr lang="sk-SK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al-Mukarram</a:t>
            </a:r>
            <a:endParaRPr lang="sk-SK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Zástupný symbol obrázka 4" descr="Baitul_Mukarra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85918" y="5857892"/>
            <a:ext cx="5486400" cy="804862"/>
          </a:xfrm>
        </p:spPr>
        <p:txBody>
          <a:bodyPr>
            <a:normAutofit/>
          </a:bodyPr>
          <a:lstStyle/>
          <a:p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Najznámejšia z viac ako 700 mešít.</a:t>
            </a:r>
            <a:endParaRPr lang="sk-SK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5286388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Bagerhat</a:t>
            </a:r>
            <a:r>
              <a:rPr lang="sk-SK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k-SK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Shat</a:t>
            </a:r>
            <a:r>
              <a:rPr lang="sk-SK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k-SK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Gambuj</a:t>
            </a:r>
            <a:r>
              <a:rPr lang="sk-SK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k-SK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Masjid</a:t>
            </a:r>
            <a:endParaRPr lang="sk-SK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Zástupný symbol obrázka 4" descr="Shat Gambuj Mosqu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29" r="729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85918" y="5857892"/>
            <a:ext cx="5486400" cy="804862"/>
          </a:xfrm>
        </p:spPr>
        <p:txBody>
          <a:bodyPr>
            <a:normAutofit/>
          </a:bodyPr>
          <a:lstStyle/>
          <a:p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60 kupolová mešita </a:t>
            </a:r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zapísaná 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 zoznamu svetového kultúrneho a prírodného dedičstva UNESCO.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5286388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Mahasthangarh</a:t>
            </a:r>
            <a:endParaRPr lang="sk-SK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Zástupný symbol obrázka 4" descr="MAHASTHANGARH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6667" r="26667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85918" y="5857892"/>
            <a:ext cx="5486400" cy="804862"/>
          </a:xfrm>
        </p:spPr>
        <p:txBody>
          <a:bodyPr>
            <a:noAutofit/>
          </a:bodyPr>
          <a:lstStyle/>
          <a:p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Ruiny budhistického kláštora v sú 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súčasťou starobylého mesta </a:t>
            </a:r>
            <a:r>
              <a:rPr lang="sk-SK" sz="1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Mahasthangarh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ktoré bolo 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hlavným mestom kráľovstva </a:t>
            </a:r>
            <a:r>
              <a:rPr lang="sk-SK" sz="1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Mayura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5286388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Chrám </a:t>
            </a:r>
            <a:r>
              <a:rPr lang="sk-SK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Dhakeshwari</a:t>
            </a:r>
            <a:endParaRPr lang="sk-SK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Zástupný symbol obrázka 4" descr="Dhakeshwari_Mandi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85918" y="5857892"/>
            <a:ext cx="5486400" cy="804862"/>
          </a:xfrm>
        </p:spPr>
        <p:txBody>
          <a:bodyPr>
            <a:normAutofit/>
          </a:bodyPr>
          <a:lstStyle/>
          <a:p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Národný 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hinduistický chrám v </a:t>
            </a:r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Dháke.</a:t>
            </a:r>
            <a:endParaRPr lang="sk-SK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5286388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Banga</a:t>
            </a:r>
            <a:r>
              <a:rPr lang="sk-SK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k-SK" sz="2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Bhaban</a:t>
            </a:r>
            <a:endParaRPr lang="sk-SK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Zástupný symbol obrázka 4" descr="banga bhaba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286" r="20286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85918" y="5857892"/>
            <a:ext cx="5486400" cy="804862"/>
          </a:xfrm>
        </p:spPr>
        <p:txBody>
          <a:bodyPr>
            <a:normAutofit/>
          </a:bodyPr>
          <a:lstStyle/>
          <a:p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Prezidentský palác.</a:t>
            </a:r>
            <a:endParaRPr lang="sk-SK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480" y="5286388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sk-SK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k-SK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Hrobka sultána </a:t>
            </a:r>
            <a:r>
              <a:rPr lang="sk-SK" sz="2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Bayazidu</a:t>
            </a:r>
            <a:r>
              <a:rPr lang="sk-SK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k-SK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Bostamiho</a:t>
            </a:r>
            <a:endParaRPr lang="sk-SK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Zástupný symbol obrázka 4" descr="hrobk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33" r="5333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14480" y="5857892"/>
            <a:ext cx="5486400" cy="804862"/>
          </a:xfrm>
        </p:spPr>
        <p:txBody>
          <a:bodyPr>
            <a:normAutofit/>
          </a:bodyPr>
          <a:lstStyle/>
          <a:p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Jej 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podzemie tvorí nádrž s korytnačkami – potomkami zlých </a:t>
            </a:r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duchov.</a:t>
            </a:r>
            <a:endParaRPr lang="sk-SK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5286388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Dharmarajika</a:t>
            </a:r>
            <a:endParaRPr lang="sk-SK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Zástupný symbol obrázka 4" descr="Dharmarajik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85918" y="5857892"/>
            <a:ext cx="5486400" cy="804862"/>
          </a:xfrm>
        </p:spPr>
        <p:txBody>
          <a:bodyPr>
            <a:normAutofit/>
          </a:bodyPr>
          <a:lstStyle/>
          <a:p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Budhistický 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kláštor </a:t>
            </a:r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ktorý sa pýši tisícročnou sochou Budhu z čierneho kameňa.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480" y="5214950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Mainimati</a:t>
            </a:r>
            <a:endParaRPr lang="sk-SK" sz="2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14480" y="5857892"/>
            <a:ext cx="5486400" cy="804862"/>
          </a:xfrm>
        </p:spPr>
        <p:txBody>
          <a:bodyPr>
            <a:normAutofit/>
          </a:bodyPr>
          <a:lstStyle/>
          <a:p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Viac 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ako 50 budhistických stavieb postavených z pálených </a:t>
            </a:r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tehál.</a:t>
            </a:r>
            <a:endParaRPr lang="sk-SK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3" name="Zástupný symbol obrázka 12" descr="mai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5214950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Somapuriho</a:t>
            </a:r>
            <a:r>
              <a:rPr lang="sk-SK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k-SK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Viharau</a:t>
            </a:r>
            <a:endParaRPr lang="sk-SK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Zástupný symbol obrázka 4" descr="somapuriho viharau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85918" y="5857892"/>
            <a:ext cx="5486400" cy="804862"/>
          </a:xfrm>
        </p:spPr>
        <p:txBody>
          <a:bodyPr>
            <a:normAutofit/>
          </a:bodyPr>
          <a:lstStyle/>
          <a:p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Budhistický 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rozľahlý kláštorný komplex na ploche </a:t>
            </a:r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11 ha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sk-SK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5214950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Kuakata</a:t>
            </a:r>
            <a:endParaRPr lang="sk-SK" sz="2800" dirty="0"/>
          </a:p>
        </p:txBody>
      </p:sp>
      <p:pic>
        <p:nvPicPr>
          <p:cNvPr id="5" name="Zástupný symbol obrázka 4" descr="kaukat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85918" y="5857892"/>
            <a:ext cx="5486400" cy="804862"/>
          </a:xfrm>
        </p:spPr>
        <p:txBody>
          <a:bodyPr>
            <a:normAutofit fontScale="92500" lnSpcReduction="20000"/>
          </a:bodyPr>
          <a:lstStyle/>
          <a:p>
            <a:r>
              <a:rPr lang="sk-SK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Turistický </a:t>
            </a:r>
            <a:r>
              <a:rPr lang="sk-SK" sz="19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rezort pre milovníkov </a:t>
            </a:r>
            <a:r>
              <a:rPr lang="sk-SK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pláží, kde máte možnosť nazrieť aj </a:t>
            </a:r>
            <a:r>
              <a:rPr lang="sk-SK" sz="19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 tradícií a zvyklostí miestnych </a:t>
            </a:r>
            <a:r>
              <a:rPr lang="sk-SK" sz="19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rakhanských</a:t>
            </a:r>
            <a:r>
              <a:rPr lang="sk-SK" sz="19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kmeňov.</a:t>
            </a:r>
          </a:p>
          <a:p>
            <a:endParaRPr lang="sk-SK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Bangladéš:</a:t>
            </a:r>
            <a:endParaRPr lang="sk-SK" sz="3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Zástupný symbol obsahu 4" descr="mapka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99755" y="273050"/>
            <a:ext cx="4662339" cy="5853113"/>
          </a:xfrm>
          <a:effectLst/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k-SK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Značnú časť územia zaberajú nížiny, na juhu otvárajú rieky </a:t>
            </a:r>
            <a:r>
              <a:rPr lang="sk-SK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Ganga </a:t>
            </a:r>
            <a:r>
              <a:rPr lang="sk-SK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</a:t>
            </a:r>
            <a:r>
              <a:rPr lang="sk-SK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Brahmaputra</a:t>
            </a:r>
            <a:r>
              <a:rPr lang="sk-SK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mohutnú, močaristú </a:t>
            </a:r>
            <a:r>
              <a:rPr lang="sk-SK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deltu</a:t>
            </a:r>
          </a:p>
          <a:p>
            <a:pPr>
              <a:buFont typeface="Wingdings" pitchFamily="2" charset="2"/>
              <a:buChar char="v"/>
            </a:pPr>
            <a:r>
              <a:rPr lang="sk-SK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Bangladéš je rozdelený do piatich administratívnych oblastí: </a:t>
            </a:r>
            <a:r>
              <a:rPr lang="sk-SK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Dhaka</a:t>
            </a:r>
            <a:r>
              <a:rPr lang="sk-SK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(centrálny sever), </a:t>
            </a:r>
            <a:r>
              <a:rPr lang="sk-SK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Rajshahi</a:t>
            </a:r>
            <a:r>
              <a:rPr lang="sk-SK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(severozápad), </a:t>
            </a:r>
            <a:r>
              <a:rPr lang="sk-SK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Khulna</a:t>
            </a:r>
            <a:r>
              <a:rPr lang="sk-SK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(juhozápad), </a:t>
            </a:r>
            <a:r>
              <a:rPr lang="sk-SK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Barisal</a:t>
            </a:r>
            <a:r>
              <a:rPr lang="sk-SK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(juh) a </a:t>
            </a:r>
            <a:r>
              <a:rPr lang="sk-SK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Chittagong</a:t>
            </a:r>
            <a:r>
              <a:rPr lang="sk-SK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(juhovýchod</a:t>
            </a:r>
            <a:r>
              <a:rPr lang="sk-SK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</a:t>
            </a:r>
            <a:endParaRPr lang="sk-SK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sk-SK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480" y="5143512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Fojovo</a:t>
            </a:r>
            <a:r>
              <a:rPr lang="sk-SK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k-SK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jazero</a:t>
            </a:r>
            <a:endParaRPr lang="sk-SK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Zástupný symbol obrázka 4" descr="Foys lak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14480" y="5786454"/>
            <a:ext cx="5486400" cy="804862"/>
          </a:xfrm>
        </p:spPr>
        <p:txBody>
          <a:bodyPr>
            <a:normAutofit/>
          </a:bodyPr>
          <a:lstStyle/>
          <a:p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Leží v meste </a:t>
            </a:r>
            <a:r>
              <a:rPr lang="sk-SK" sz="1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Pahartali</a:t>
            </a:r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(8 km od </a:t>
            </a:r>
            <a:r>
              <a:rPr lang="sk-SK" sz="1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Chittagongu</a:t>
            </a:r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). </a:t>
            </a:r>
            <a:endParaRPr lang="sk-SK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5286388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Ružová perla</a:t>
            </a:r>
            <a:endParaRPr lang="sk-SK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Zástupný symbol obrázka 4" descr="pearl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115" b="13115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85918" y="5857892"/>
            <a:ext cx="5486400" cy="804862"/>
          </a:xfrm>
        </p:spPr>
        <p:txBody>
          <a:bodyPr>
            <a:normAutofit/>
          </a:bodyPr>
          <a:lstStyle/>
          <a:p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Originálny bangladéšsky suvenír.</a:t>
            </a:r>
            <a:endParaRPr lang="sk-SK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2420888"/>
            <a:ext cx="3384376" cy="2088232"/>
          </a:xfrm>
        </p:spPr>
        <p:txBody>
          <a:bodyPr>
            <a:noAutofit/>
          </a:bodyPr>
          <a:lstStyle/>
          <a:p>
            <a: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Ďakujeme za pozornosť</a:t>
            </a:r>
            <a:endParaRPr lang="sk-SK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5214950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Záplavy</a:t>
            </a:r>
            <a:r>
              <a:rPr lang="sk-SK" sz="2800" dirty="0" smtClean="0"/>
              <a:t>	</a:t>
            </a:r>
            <a:r>
              <a:rPr lang="sk-SK" dirty="0" smtClean="0"/>
              <a:t>	</a:t>
            </a:r>
            <a:endParaRPr lang="sk-SK" dirty="0"/>
          </a:p>
        </p:txBody>
      </p:sp>
      <p:pic>
        <p:nvPicPr>
          <p:cNvPr id="7" name="Zástupný symbol obrázka 6" descr="zaplavy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782" r="6782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85918" y="5786454"/>
            <a:ext cx="5486400" cy="804862"/>
          </a:xfrm>
        </p:spPr>
        <p:txBody>
          <a:bodyPr>
            <a:normAutofit fontScale="92500" lnSpcReduction="20000"/>
          </a:bodyPr>
          <a:lstStyle/>
          <a:p>
            <a:r>
              <a:rPr lang="sk-SK" sz="19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Bangladéš je </a:t>
            </a:r>
            <a:r>
              <a:rPr lang="sk-SK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taký rovinatý, </a:t>
            </a:r>
            <a:r>
              <a:rPr lang="sk-SK" sz="19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že pokiaľ by sa hladina zálivu zdvihla iba o 10 metrov, 90 percent krajiny by sa ocitlo pod vodou</a:t>
            </a:r>
            <a:r>
              <a:rPr lang="sk-SK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endParaRPr lang="sk-SK" sz="19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sk-SK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356" y="5214950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Keokradong</a:t>
            </a:r>
            <a:r>
              <a:rPr lang="sk-SK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(1230 m n. m.)</a:t>
            </a:r>
          </a:p>
        </p:txBody>
      </p:sp>
      <p:pic>
        <p:nvPicPr>
          <p:cNvPr id="5" name="Zástupný symbol obrázka 4" descr="keokradon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57356" y="5786454"/>
            <a:ext cx="5486400" cy="804862"/>
          </a:xfrm>
        </p:spPr>
        <p:txBody>
          <a:bodyPr>
            <a:normAutofit/>
          </a:bodyPr>
          <a:lstStyle/>
          <a:p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Najvyšší vrch krajiny, 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ktorý sa týči v pohorí </a:t>
            </a:r>
            <a:r>
              <a:rPr lang="sk-SK" sz="1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Khasijské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vrchy.</a:t>
            </a:r>
          </a:p>
          <a:p>
            <a:endParaRPr lang="sk-SK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5286388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Juta</a:t>
            </a:r>
            <a:endParaRPr lang="sk-SK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Zástupný symbol obrázka 4" descr="jut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85918" y="5857892"/>
            <a:ext cx="5486400" cy="814374"/>
          </a:xfrm>
        </p:spPr>
        <p:txBody>
          <a:bodyPr/>
          <a:lstStyle/>
          <a:p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Bangladéšske zlaté vlákno</a:t>
            </a:r>
            <a: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sk-SK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480" y="5286388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Ras</a:t>
            </a:r>
            <a:r>
              <a:rPr lang="sk-SK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k-SK" sz="2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malai</a:t>
            </a:r>
            <a:endParaRPr lang="sk-SK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Zástupný symbol obrázka 4" descr="Ras-Mala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76" r="1276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14480" y="5857892"/>
            <a:ext cx="5486400" cy="804862"/>
          </a:xfrm>
        </p:spPr>
        <p:txBody>
          <a:bodyPr>
            <a:normAutofit/>
          </a:bodyPr>
          <a:lstStyle/>
          <a:p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Tradičný bangladéšsky dezert.</a:t>
            </a:r>
            <a:endParaRPr lang="sk-SK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5072074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Ostrich</a:t>
            </a:r>
            <a:endParaRPr lang="sk-SK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Zástupný symbol obrázka 4" descr="parnik ostric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117" r="7117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85918" y="5643578"/>
            <a:ext cx="5486400" cy="804862"/>
          </a:xfrm>
        </p:spPr>
        <p:txBody>
          <a:bodyPr>
            <a:normAutofit fontScale="92500"/>
          </a:bodyPr>
          <a:lstStyle/>
          <a:p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Kolesový parník, ktorý Vás za necelých 30 hodín dopraví 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z provinčnej </a:t>
            </a:r>
            <a:r>
              <a:rPr lang="sk-SK" sz="1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Khulny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do hlavného mesta Dháky.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480" y="5214950"/>
            <a:ext cx="5557838" cy="566738"/>
          </a:xfrm>
        </p:spPr>
        <p:txBody>
          <a:bodyPr>
            <a:normAutofit/>
          </a:bodyPr>
          <a:lstStyle/>
          <a:p>
            <a:r>
              <a:rPr lang="sk-SK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Pevnosť </a:t>
            </a:r>
            <a:r>
              <a:rPr lang="sk-SK" sz="2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Lalbagh</a:t>
            </a:r>
            <a:r>
              <a:rPr lang="sk-SK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</a:t>
            </a:r>
            <a:r>
              <a:rPr lang="sk-SK" sz="2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Aurangabad</a:t>
            </a:r>
            <a:r>
              <a:rPr lang="sk-SK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</a:t>
            </a:r>
            <a:endParaRPr lang="sk-SK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Zástupný symbol obrázka 4" descr="lalbag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14480" y="5786454"/>
            <a:ext cx="5486400" cy="804862"/>
          </a:xfrm>
        </p:spPr>
        <p:txBody>
          <a:bodyPr>
            <a:normAutofit fontScale="92500"/>
          </a:bodyPr>
          <a:lstStyle/>
          <a:p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Nedokončená 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palácová pevnosť vystavaná za čias ríše </a:t>
            </a:r>
            <a:r>
              <a:rPr lang="sk-SK" sz="1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Mughal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na rieke </a:t>
            </a:r>
            <a:r>
              <a:rPr lang="sk-SK" sz="1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Buriganga</a:t>
            </a:r>
            <a:r>
              <a:rPr lang="sk-SK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v hlavnom meste Dháka. </a:t>
            </a:r>
          </a:p>
          <a:p>
            <a:endParaRPr lang="sk-SK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480" y="5214950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Ahsan-Manzil</a:t>
            </a:r>
            <a:endParaRPr lang="sk-SK" sz="2800" dirty="0"/>
          </a:p>
        </p:txBody>
      </p:sp>
      <p:pic>
        <p:nvPicPr>
          <p:cNvPr id="5" name="Zástupný symbol obrázka 4" descr="Ahsan-Manzi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6" r="36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14480" y="5857892"/>
            <a:ext cx="5486400" cy="804862"/>
          </a:xfrm>
        </p:spPr>
        <p:txBody>
          <a:bodyPr>
            <a:normAutofit/>
          </a:bodyPr>
          <a:lstStyle/>
          <a:p>
            <a:r>
              <a:rPr lang="sk-SK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Palác v Dháke.</a:t>
            </a:r>
            <a:endParaRPr lang="sk-SK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Vlastná 15">
      <a:dk1>
        <a:srgbClr val="B34305"/>
      </a:dk1>
      <a:lt1>
        <a:srgbClr val="66B56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305</Words>
  <Application>Microsoft Office PowerPoint</Application>
  <PresentationFormat>Prezentácia na obrazovke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Bangladéš</vt:lpstr>
      <vt:lpstr>Bangladéš:</vt:lpstr>
      <vt:lpstr>Záplavy  </vt:lpstr>
      <vt:lpstr>Keokradong (1230 m n. m.)</vt:lpstr>
      <vt:lpstr>Juta</vt:lpstr>
      <vt:lpstr>Ras malai</vt:lpstr>
      <vt:lpstr>Ostrich</vt:lpstr>
      <vt:lpstr>Pevnosť Lalbagh(Aurangabad)</vt:lpstr>
      <vt:lpstr>Ahsan-Manzil</vt:lpstr>
      <vt:lpstr>Bajt al-Mukarram</vt:lpstr>
      <vt:lpstr>Bagerhat Shat Gambuj Masjid</vt:lpstr>
      <vt:lpstr>Mahasthangarh</vt:lpstr>
      <vt:lpstr>Chrám Dhakeshwari</vt:lpstr>
      <vt:lpstr>Banga Bhaban</vt:lpstr>
      <vt:lpstr> Hrobka sultána Bayazidu Bostamiho</vt:lpstr>
      <vt:lpstr>Dharmarajika</vt:lpstr>
      <vt:lpstr>Mainimati</vt:lpstr>
      <vt:lpstr>Somapuriho Viharau</vt:lpstr>
      <vt:lpstr>Kuakata</vt:lpstr>
      <vt:lpstr>Fojovo jazero</vt:lpstr>
      <vt:lpstr>Ružová perla</vt:lpstr>
      <vt:lpstr>Ďakujeme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Doma</dc:creator>
  <cp:lastModifiedBy>vierka</cp:lastModifiedBy>
  <cp:revision>37</cp:revision>
  <dcterms:created xsi:type="dcterms:W3CDTF">2012-05-27T13:19:46Z</dcterms:created>
  <dcterms:modified xsi:type="dcterms:W3CDTF">2012-05-28T13:31:40Z</dcterms:modified>
</cp:coreProperties>
</file>