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64FC-31E6-4690-B961-E24FF1E637D7}" type="datetimeFigureOut">
              <a:rPr lang="sk-SK" smtClean="0"/>
              <a:pPr/>
              <a:t>29.5.2012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3292-A0F5-4C16-A9F3-AC7ECFB3EF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64FC-31E6-4690-B961-E24FF1E637D7}" type="datetimeFigureOut">
              <a:rPr lang="sk-SK" smtClean="0"/>
              <a:pPr/>
              <a:t>29.5.2012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3292-A0F5-4C16-A9F3-AC7ECFB3EF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64FC-31E6-4690-B961-E24FF1E637D7}" type="datetimeFigureOut">
              <a:rPr lang="sk-SK" smtClean="0"/>
              <a:pPr/>
              <a:t>29.5.2012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3292-A0F5-4C16-A9F3-AC7ECFB3EF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64FC-31E6-4690-B961-E24FF1E637D7}" type="datetimeFigureOut">
              <a:rPr lang="sk-SK" smtClean="0"/>
              <a:pPr/>
              <a:t>29.5.2012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3292-A0F5-4C16-A9F3-AC7ECFB3EF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64FC-31E6-4690-B961-E24FF1E637D7}" type="datetimeFigureOut">
              <a:rPr lang="sk-SK" smtClean="0"/>
              <a:pPr/>
              <a:t>29.5.2012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3292-A0F5-4C16-A9F3-AC7ECFB3EF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64FC-31E6-4690-B961-E24FF1E637D7}" type="datetimeFigureOut">
              <a:rPr lang="sk-SK" smtClean="0"/>
              <a:pPr/>
              <a:t>29.5.2012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3292-A0F5-4C16-A9F3-AC7ECFB3EF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64FC-31E6-4690-B961-E24FF1E637D7}" type="datetimeFigureOut">
              <a:rPr lang="sk-SK" smtClean="0"/>
              <a:pPr/>
              <a:t>29.5.2012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3292-A0F5-4C16-A9F3-AC7ECFB3EF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64FC-31E6-4690-B961-E24FF1E637D7}" type="datetimeFigureOut">
              <a:rPr lang="sk-SK" smtClean="0"/>
              <a:pPr/>
              <a:t>29.5.2012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3292-A0F5-4C16-A9F3-AC7ECFB3EF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64FC-31E6-4690-B961-E24FF1E637D7}" type="datetimeFigureOut">
              <a:rPr lang="sk-SK" smtClean="0"/>
              <a:pPr/>
              <a:t>29.5.2012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3292-A0F5-4C16-A9F3-AC7ECFB3EF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64FC-31E6-4690-B961-E24FF1E637D7}" type="datetimeFigureOut">
              <a:rPr lang="sk-SK" smtClean="0"/>
              <a:pPr/>
              <a:t>29.5.2012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3292-A0F5-4C16-A9F3-AC7ECFB3EF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64FC-31E6-4690-B961-E24FF1E637D7}" type="datetimeFigureOut">
              <a:rPr lang="sk-SK" smtClean="0"/>
              <a:pPr/>
              <a:t>29.5.2012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3292-A0F5-4C16-A9F3-AC7ECFB3EF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5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364FC-31E6-4690-B961-E24FF1E637D7}" type="datetimeFigureOut">
              <a:rPr lang="sk-SK" smtClean="0"/>
              <a:pPr/>
              <a:t>29.5.2012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53292-A0F5-4C16-A9F3-AC7ECFB3EF9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NHgeykDXFw&amp;feature=related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hyperlink" Target="http://www.youtube.com/watch?v=g2tSfpXnwjo&amp;feature=relat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slevice.sk/soc-uceb-inf2007/ucebnica_inf/informatika/vyznam_i/informatika.htm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di.fmph.uniba.sk/~winczer/SocialneAspekty/HlavcsekMedicinskeRoboty.ht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57356" y="2571744"/>
            <a:ext cx="5572164" cy="1528772"/>
          </a:xfrm>
        </p:spPr>
        <p:txBody>
          <a:bodyPr>
            <a:noAutofit/>
          </a:bodyPr>
          <a:lstStyle/>
          <a:p>
            <a:r>
              <a:rPr lang="sk-SK" sz="6000" dirty="0" smtClean="0"/>
              <a:t>Počítač </a:t>
            </a:r>
            <a:r>
              <a:rPr lang="sk-SK" sz="6000" dirty="0" smtClean="0"/>
              <a:t>a zdravotníctvo</a:t>
            </a:r>
            <a:endParaRPr lang="sk-SK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6072206"/>
            <a:ext cx="3857716" cy="614370"/>
          </a:xfrm>
        </p:spPr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Lenka </a:t>
            </a:r>
            <a:r>
              <a:rPr lang="sk-SK" dirty="0" err="1" smtClean="0">
                <a:solidFill>
                  <a:schemeClr val="tx1"/>
                </a:solidFill>
              </a:rPr>
              <a:t>Karahutová</a:t>
            </a:r>
            <a:r>
              <a:rPr lang="sk-SK" dirty="0" smtClean="0">
                <a:solidFill>
                  <a:schemeClr val="tx1"/>
                </a:solidFill>
              </a:rPr>
              <a:t> II.C</a:t>
            </a:r>
            <a:endParaRPr lang="sk-SK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EKG - </a:t>
            </a:r>
            <a:r>
              <a:rPr lang="sk-SK" dirty="0" err="1" smtClean="0">
                <a:solidFill>
                  <a:srgbClr val="C00000"/>
                </a:solidFill>
              </a:rPr>
              <a:t>Elektrokardiografia</a:t>
            </a:r>
            <a:r>
              <a:rPr lang="sk-SK" dirty="0" smtClean="0">
                <a:solidFill>
                  <a:srgbClr val="C00000"/>
                </a:solidFill>
              </a:rPr>
              <a:t> 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00034" y="2143116"/>
            <a:ext cx="4040188" cy="3857651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sk-SK" dirty="0" smtClean="0"/>
              <a:t>Neinvazívna lekárska metóda na vyšetrenie srdca</a:t>
            </a:r>
          </a:p>
          <a:p>
            <a:pPr>
              <a:buBlip>
                <a:blip r:embed="rId2"/>
              </a:buBlip>
            </a:pPr>
            <a:r>
              <a:rPr lang="sk-SK" dirty="0" smtClean="0"/>
              <a:t>Sníma </a:t>
            </a:r>
            <a:r>
              <a:rPr lang="sk-SK" dirty="0"/>
              <a:t>elektrické potenciály z oblasti </a:t>
            </a:r>
            <a:r>
              <a:rPr lang="sk-SK" dirty="0" smtClean="0"/>
              <a:t>srdca</a:t>
            </a:r>
          </a:p>
          <a:p>
            <a:pPr>
              <a:buBlip>
                <a:blip r:embed="rId2"/>
              </a:buBlip>
            </a:pPr>
            <a:r>
              <a:rPr lang="sk-SK" dirty="0" err="1" smtClean="0"/>
              <a:t>Elektrokardiografické</a:t>
            </a:r>
            <a:r>
              <a:rPr lang="sk-SK" dirty="0" smtClean="0"/>
              <a:t> </a:t>
            </a:r>
            <a:r>
              <a:rPr lang="sk-SK" dirty="0"/>
              <a:t>zvody</a:t>
            </a:r>
            <a:endParaRPr lang="sk-SK" dirty="0" smtClean="0"/>
          </a:p>
          <a:p>
            <a:pPr>
              <a:buBlip>
                <a:blip r:embed="rId2"/>
              </a:buBlip>
            </a:pPr>
            <a:r>
              <a:rPr lang="sk-SK" dirty="0" smtClean="0"/>
              <a:t>Elektrokardiograf</a:t>
            </a:r>
          </a:p>
          <a:p>
            <a:pPr>
              <a:buBlip>
                <a:blip r:embed="rId2"/>
              </a:buBlip>
            </a:pPr>
            <a:r>
              <a:rPr lang="sk-SK" dirty="0" smtClean="0"/>
              <a:t>Elektrokardiogram</a:t>
            </a:r>
          </a:p>
          <a:p>
            <a:pPr>
              <a:buNone/>
            </a:pPr>
            <a:endParaRPr lang="sk-SK" dirty="0" smtClean="0"/>
          </a:p>
        </p:txBody>
      </p:sp>
      <p:pic>
        <p:nvPicPr>
          <p:cNvPr id="7" name="Zástupný symbol obsahu 6" descr="electrocardiogram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806854" y="1571613"/>
            <a:ext cx="3551360" cy="2928957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9" name="Obrázok 8" descr="nr5515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314" y="4714884"/>
            <a:ext cx="3571900" cy="19723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CT – Počítačová tomografia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28596" y="1714488"/>
            <a:ext cx="4040188" cy="3951288"/>
          </a:xfrm>
        </p:spPr>
        <p:txBody>
          <a:bodyPr/>
          <a:lstStyle/>
          <a:p>
            <a:pPr>
              <a:buClr>
                <a:srgbClr val="C00000"/>
              </a:buClr>
              <a:buBlip>
                <a:blip r:embed="rId2"/>
              </a:buBlip>
            </a:pPr>
            <a:r>
              <a:rPr lang="sk-SK" dirty="0" smtClean="0"/>
              <a:t>Rádiologická vyšetrovacia metóda</a:t>
            </a:r>
          </a:p>
          <a:p>
            <a:pPr>
              <a:buClr>
                <a:srgbClr val="C00000"/>
              </a:buClr>
              <a:buBlip>
                <a:blip r:embed="rId2"/>
              </a:buBlip>
            </a:pPr>
            <a:r>
              <a:rPr lang="sk-SK" dirty="0" smtClean="0"/>
              <a:t>Počítačový tomograf</a:t>
            </a:r>
          </a:p>
          <a:p>
            <a:pPr>
              <a:buClr>
                <a:srgbClr val="C00000"/>
              </a:buClr>
              <a:buBlip>
                <a:blip r:embed="rId2"/>
              </a:buBlip>
            </a:pPr>
            <a:r>
              <a:rPr lang="sk-SK" dirty="0" smtClean="0"/>
              <a:t>Princíp metódy</a:t>
            </a:r>
          </a:p>
          <a:p>
            <a:pPr>
              <a:buClr>
                <a:srgbClr val="C00000"/>
              </a:buClr>
              <a:buBlip>
                <a:blip r:embed="rId2"/>
              </a:buBlip>
            </a:pPr>
            <a:r>
              <a:rPr lang="sk-SK" dirty="0" smtClean="0"/>
              <a:t>Dostupnosť a vysoká presnosť</a:t>
            </a:r>
          </a:p>
          <a:p>
            <a:pPr>
              <a:buClr>
                <a:srgbClr val="C00000"/>
              </a:buClr>
              <a:buBlip>
                <a:blip r:embed="rId2"/>
              </a:buBlip>
            </a:pPr>
            <a:r>
              <a:rPr lang="sk-SK" dirty="0" smtClean="0"/>
              <a:t>Radiačná záťaž, alergie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9" name="Picture 2" descr="C:\Documents and Settings\student\Desktop\ct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428736"/>
            <a:ext cx="3286148" cy="278608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10" name="Picture 3" descr="C:\Documents and Settings\student\Desktop\ctsca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4286256"/>
            <a:ext cx="2786082" cy="23574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rgbClr val="C00000"/>
                </a:solidFill>
              </a:rPr>
              <a:t>Mikrooperácie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sk-SK" dirty="0" smtClean="0"/>
              <a:t>Náhrada tradičných</a:t>
            </a:r>
          </a:p>
          <a:p>
            <a:pPr>
              <a:buBlip>
                <a:blip r:embed="rId2"/>
              </a:buBlip>
            </a:pPr>
            <a:r>
              <a:rPr lang="sk-SK" dirty="0" smtClean="0"/>
              <a:t>Zavedenia miniatúrnych nástrojov</a:t>
            </a:r>
          </a:p>
          <a:p>
            <a:pPr>
              <a:buBlip>
                <a:blip r:embed="rId2"/>
              </a:buBlip>
            </a:pPr>
            <a:r>
              <a:rPr lang="sk-SK" dirty="0" smtClean="0"/>
              <a:t>Riadenie počítačom</a:t>
            </a:r>
            <a:endParaRPr lang="sk-SK" dirty="0"/>
          </a:p>
        </p:txBody>
      </p:sp>
      <p:pic>
        <p:nvPicPr>
          <p:cNvPr id="9" name="Zástupný symbol obsahu 8" descr="mikroop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1000099" y="4000504"/>
            <a:ext cx="3751023" cy="248842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10" name="Obrázok 9" descr="mikroop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2" y="1785926"/>
            <a:ext cx="3361788" cy="35719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rgbClr val="C00000"/>
                </a:solidFill>
              </a:rPr>
              <a:t>Mikročipové</a:t>
            </a:r>
            <a:r>
              <a:rPr lang="sk-SK" dirty="0" smtClean="0">
                <a:solidFill>
                  <a:srgbClr val="C00000"/>
                </a:solidFill>
              </a:rPr>
              <a:t> implantáty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sk-SK" dirty="0" smtClean="0"/>
              <a:t>Vkladané do rôznych častí tela</a:t>
            </a:r>
          </a:p>
          <a:p>
            <a:pPr>
              <a:buBlip>
                <a:blip r:embed="rId2"/>
              </a:buBlip>
            </a:pPr>
            <a:r>
              <a:rPr lang="sk-SK" dirty="0" smtClean="0"/>
              <a:t>Určitý druh protéz</a:t>
            </a:r>
          </a:p>
          <a:p>
            <a:pPr>
              <a:buBlip>
                <a:blip r:embed="rId2"/>
              </a:buBlip>
            </a:pPr>
            <a:r>
              <a:rPr lang="sk-SK" dirty="0" smtClean="0"/>
              <a:t>Dôležitý cieľ vojenských služieb</a:t>
            </a:r>
            <a:endParaRPr lang="sk-SK" dirty="0"/>
          </a:p>
        </p:txBody>
      </p:sp>
      <p:pic>
        <p:nvPicPr>
          <p:cNvPr id="7" name="Zástupný symbol obsahu 6" descr="microchip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2214546" y="4000504"/>
            <a:ext cx="3000396" cy="259717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8" name="Obrázok 7" descr="opus1_pulsar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1928802"/>
            <a:ext cx="3118452" cy="3643338"/>
          </a:xfrm>
          <a:prstGeom prst="roundRect">
            <a:avLst>
              <a:gd name="adj" fmla="val 8594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Roboty v chirurgii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k-SK" dirty="0" smtClean="0"/>
              <a:t>Delenie do kategórií</a:t>
            </a:r>
          </a:p>
          <a:p>
            <a:pPr>
              <a:buBlip>
                <a:blip r:embed="rId2"/>
              </a:buBlip>
            </a:pPr>
            <a:r>
              <a:rPr lang="sk-SK" dirty="0" smtClean="0"/>
              <a:t>Človek </a:t>
            </a:r>
            <a:r>
              <a:rPr lang="sk-SK" dirty="0" err="1" smtClean="0"/>
              <a:t>vs</a:t>
            </a:r>
            <a:r>
              <a:rPr lang="sk-SK" dirty="0" smtClean="0"/>
              <a:t>. robot</a:t>
            </a:r>
          </a:p>
          <a:p>
            <a:pPr>
              <a:buBlip>
                <a:blip r:embed="rId2"/>
              </a:buBlip>
            </a:pPr>
            <a:r>
              <a:rPr lang="sk-SK" dirty="0" smtClean="0"/>
              <a:t>Minimálna </a:t>
            </a:r>
            <a:r>
              <a:rPr lang="sk-SK" dirty="0" err="1" smtClean="0"/>
              <a:t>invazívnosť</a:t>
            </a:r>
            <a:endParaRPr lang="sk-SK" dirty="0" smtClean="0"/>
          </a:p>
          <a:p>
            <a:pPr>
              <a:buBlip>
                <a:blip r:embed="rId2"/>
              </a:buBlip>
            </a:pPr>
            <a:r>
              <a:rPr lang="sk-SK" dirty="0" smtClean="0">
                <a:hlinkClick r:id="rId3"/>
              </a:rPr>
              <a:t>http://www.youtube.com/watch?v=KNHgeykDXFw&amp;feature=related</a:t>
            </a:r>
            <a:endParaRPr lang="sk-SK" dirty="0" smtClean="0"/>
          </a:p>
          <a:p>
            <a:pPr>
              <a:buBlip>
                <a:blip r:embed="rId2"/>
              </a:buBlip>
            </a:pPr>
            <a:r>
              <a:rPr lang="sk-SK" dirty="0" smtClean="0">
                <a:hlinkClick r:id="rId4"/>
              </a:rPr>
              <a:t>http://www.youtube.com/watch?v=g2tSfpXnwjo&amp;feature=related</a:t>
            </a:r>
            <a:endParaRPr lang="sk-SK" dirty="0" smtClean="0"/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7" name="Zástupný symbol obsahu 6" descr="robosurgeon.jpg"/>
          <p:cNvPicPr>
            <a:picLocks noGrp="1" noChangeAspect="1"/>
          </p:cNvPicPr>
          <p:nvPr>
            <p:ph sz="quarter" idx="4"/>
          </p:nvPr>
        </p:nvPicPr>
        <p:blipFill>
          <a:blip r:embed="rId5"/>
          <a:stretch>
            <a:fillRect/>
          </a:stretch>
        </p:blipFill>
        <p:spPr>
          <a:xfrm>
            <a:off x="5000628" y="1785926"/>
            <a:ext cx="2928958" cy="262557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8" name="Picture 2" descr="C:\Documents and Settings\hahaha\Desktop\informatika\image00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28" y="4482852"/>
            <a:ext cx="2928958" cy="214885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Zdroje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sk-SK" dirty="0" smtClean="0">
                <a:hlinkClick r:id="rId3"/>
              </a:rPr>
              <a:t>http://sk.wikipedia.org/wiki/Elektrokardiografia</a:t>
            </a:r>
          </a:p>
          <a:p>
            <a:pPr>
              <a:buBlip>
                <a:blip r:embed="rId2"/>
              </a:buBlip>
            </a:pPr>
            <a:r>
              <a:rPr lang="sk-SK" dirty="0" smtClean="0">
                <a:hlinkClick r:id="rId3"/>
              </a:rPr>
              <a:t>http://sk.wikipedia.org/wiki/Po%C4%8D%C3%ADta%C4%8Dov%C3%A1_tomografia</a:t>
            </a:r>
          </a:p>
          <a:p>
            <a:pPr>
              <a:buBlip>
                <a:blip r:embed="rId2"/>
              </a:buBlip>
            </a:pPr>
            <a:r>
              <a:rPr lang="sk-SK" dirty="0" smtClean="0">
                <a:hlinkClick r:id="rId3"/>
              </a:rPr>
              <a:t>http://www.spslevice.sk/soc-uceb-inf2007/ucebnica_inf/informatika/vyznam_i/informatika.htm</a:t>
            </a:r>
            <a:endParaRPr lang="sk-SK" dirty="0" smtClean="0"/>
          </a:p>
          <a:p>
            <a:pPr>
              <a:buBlip>
                <a:blip r:embed="rId2"/>
              </a:buBlip>
            </a:pPr>
            <a:r>
              <a:rPr lang="sk-SK" dirty="0" smtClean="0">
                <a:hlinkClick r:id="rId4"/>
              </a:rPr>
              <a:t>http://edi.fmph.uniba.sk/~winczer/SocialneAspekty/HlavcsekMedicinskeRoboty.htm</a:t>
            </a:r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00232" y="2857496"/>
            <a:ext cx="5000660" cy="1143000"/>
          </a:xfrm>
        </p:spPr>
        <p:txBody>
          <a:bodyPr>
            <a:noAutofit/>
          </a:bodyPr>
          <a:lstStyle/>
          <a:p>
            <a:r>
              <a:rPr lang="sk-SK" sz="5400" dirty="0" smtClean="0"/>
              <a:t>Ďakujem za pozornosť</a:t>
            </a:r>
            <a:endParaRPr lang="sk-SK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102</Words>
  <Application>Microsoft Office PowerPoint</Application>
  <PresentationFormat>Prezentácia na obrazovke (4:3)</PresentationFormat>
  <Paragraphs>41</Paragraphs>
  <Slides>8</Slides>
  <Notes>0</Notes>
  <HiddenSlides>1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Počítač a zdravotníctvo</vt:lpstr>
      <vt:lpstr>EKG - Elektrokardiografia </vt:lpstr>
      <vt:lpstr>CT – Počítačová tomografia</vt:lpstr>
      <vt:lpstr>Mikrooperácie</vt:lpstr>
      <vt:lpstr>Mikročipové implantáty</vt:lpstr>
      <vt:lpstr>Roboty v chirurgii</vt:lpstr>
      <vt:lpstr>Zdroje</vt:lpstr>
      <vt:lpstr>Ďakujem za pozornosť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Počítače a zdravotníctvo</dc:title>
  <dc:creator>student</dc:creator>
  <cp:lastModifiedBy>Doma</cp:lastModifiedBy>
  <cp:revision>24</cp:revision>
  <dcterms:created xsi:type="dcterms:W3CDTF">2012-05-29T12:41:25Z</dcterms:created>
  <dcterms:modified xsi:type="dcterms:W3CDTF">2012-05-29T19:38:56Z</dcterms:modified>
</cp:coreProperties>
</file>