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131F1C-2B60-4951-973B-C5E98C3640D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Untitled Section" id="{839A975C-2D68-4164-9EE9-1E90EA7F3AF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8665F1-FDD8-4A48-A479-A80BE88E7B57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5FDB50-B59F-439B-B39C-D8136A4F9D9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Krasové procesy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Lenka Karahutová</a:t>
            </a:r>
          </a:p>
          <a:p>
            <a:r>
              <a:rPr lang="sk-SK" dirty="0" smtClean="0"/>
              <a:t>1.C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73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Krasové procesy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/>
              <a:t>Krasové</a:t>
            </a:r>
            <a:r>
              <a:rPr lang="en-US" dirty="0" smtClean="0"/>
              <a:t> </a:t>
            </a:r>
            <a:r>
              <a:rPr lang="sk-SK" dirty="0" smtClean="0"/>
              <a:t>oblasti</a:t>
            </a:r>
            <a:r>
              <a:rPr lang="en-US" dirty="0" smtClean="0"/>
              <a:t> </a:t>
            </a:r>
            <a:r>
              <a:rPr lang="sk-SK" dirty="0" smtClean="0"/>
              <a:t>vznikajú</a:t>
            </a:r>
            <a:r>
              <a:rPr lang="en-US" dirty="0" smtClean="0"/>
              <a:t> </a:t>
            </a:r>
            <a:r>
              <a:rPr lang="sk-SK" dirty="0" smtClean="0"/>
              <a:t>pôsobením</a:t>
            </a:r>
            <a:r>
              <a:rPr lang="en-US" dirty="0" smtClean="0"/>
              <a:t> </a:t>
            </a:r>
            <a:r>
              <a:rPr lang="sk-SK" dirty="0" smtClean="0"/>
              <a:t>povrchovej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sk-SK" dirty="0" smtClean="0"/>
              <a:t>podpovrchovej</a:t>
            </a:r>
            <a:r>
              <a:rPr lang="en-US" dirty="0" smtClean="0"/>
              <a:t> </a:t>
            </a:r>
            <a:r>
              <a:rPr lang="sk-SK" dirty="0" smtClean="0"/>
              <a:t>vody, </a:t>
            </a:r>
            <a:r>
              <a:rPr lang="sk-SK" dirty="0"/>
              <a:t>ktorá</a:t>
            </a:r>
            <a:r>
              <a:rPr lang="en-US" dirty="0"/>
              <a:t> </a:t>
            </a:r>
            <a:r>
              <a:rPr lang="sk-SK" dirty="0" smtClean="0"/>
              <a:t>preniká</a:t>
            </a:r>
            <a:r>
              <a:rPr lang="en-US" dirty="0" smtClean="0"/>
              <a:t> </a:t>
            </a:r>
            <a:r>
              <a:rPr lang="sk-SK" dirty="0" smtClean="0"/>
              <a:t>cez</a:t>
            </a:r>
            <a:r>
              <a:rPr lang="en-US" dirty="0" smtClean="0"/>
              <a:t> </a:t>
            </a:r>
            <a:r>
              <a:rPr lang="sk-SK" dirty="0" smtClean="0"/>
              <a:t>pukliny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smtClean="0"/>
              <a:t>p</a:t>
            </a:r>
            <a:r>
              <a:rPr lang="sk-SK" dirty="0" smtClean="0"/>
              <a:t>odzemia</a:t>
            </a:r>
            <a:r>
              <a:rPr lang="en-US" dirty="0" smtClean="0"/>
              <a:t>, </a:t>
            </a:r>
            <a:r>
              <a:rPr lang="sk-SK" dirty="0" smtClean="0"/>
              <a:t>a potom </a:t>
            </a:r>
            <a:r>
              <a:rPr lang="en-US" dirty="0" smtClean="0"/>
              <a:t> </a:t>
            </a:r>
            <a:r>
              <a:rPr lang="sk-SK" dirty="0" smtClean="0"/>
              <a:t>sa</a:t>
            </a:r>
            <a:r>
              <a:rPr lang="en-US" dirty="0" smtClean="0"/>
              <a:t> </a:t>
            </a:r>
            <a:r>
              <a:rPr lang="sk-SK" dirty="0" smtClean="0"/>
              <a:t>znova</a:t>
            </a:r>
            <a:r>
              <a:rPr lang="en-US" dirty="0" smtClean="0"/>
              <a:t> </a:t>
            </a:r>
            <a:r>
              <a:rPr lang="sk-SK" dirty="0" smtClean="0"/>
              <a:t>vylúči</a:t>
            </a:r>
            <a:r>
              <a:rPr lang="en-US" dirty="0" smtClean="0"/>
              <a:t> </a:t>
            </a:r>
            <a:r>
              <a:rPr lang="en-US" dirty="0"/>
              <a:t>v </a:t>
            </a:r>
            <a:r>
              <a:rPr lang="sk-SK" dirty="0" smtClean="0"/>
              <a:t>podobe</a:t>
            </a:r>
            <a:r>
              <a:rPr lang="en-US" dirty="0" smtClean="0"/>
              <a:t> </a:t>
            </a:r>
            <a:r>
              <a:rPr lang="sk-SK" dirty="0" smtClean="0"/>
              <a:t>vápenca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Krasové útvary vznikajú: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Na povrchu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 podzemí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858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Povrchové formy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 smtClean="0"/>
              <a:t>Jamy(závrty): hlboké a široké lievikovité zníženiny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Škrapy: drobné žliabky, výčnelky vápencov na </a:t>
            </a:r>
            <a:r>
              <a:rPr lang="sk-SK" dirty="0" smtClean="0"/>
              <a:t>zemskom </a:t>
            </a:r>
            <a:r>
              <a:rPr lang="sk-SK" dirty="0" smtClean="0"/>
              <a:t>povrchu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Polja: rovné plochy vápencov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Tiesňavy a kaňony: hlboké doliny so </a:t>
            </a:r>
            <a:r>
              <a:rPr lang="sk-SK" dirty="0" smtClean="0"/>
              <a:t>strmými </a:t>
            </a:r>
            <a:r>
              <a:rPr lang="sk-SK" dirty="0" smtClean="0"/>
              <a:t>svahmi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85004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Povrchové formy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Jama(závrt)</a:t>
            </a:r>
            <a:endParaRPr lang="sk-SK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Škrapy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988783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k-SK" i="1" dirty="0" smtClean="0"/>
              <a:t>Povrchové formy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7931224" cy="639762"/>
          </a:xfrm>
        </p:spPr>
        <p:txBody>
          <a:bodyPr>
            <a:normAutofit/>
          </a:bodyPr>
          <a:lstStyle/>
          <a:p>
            <a:r>
              <a:rPr lang="sk-SK" dirty="0" smtClean="0"/>
              <a:t>Polje                                                   Tiesňava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9555" y="4797152"/>
            <a:ext cx="4041775" cy="639762"/>
          </a:xfrm>
        </p:spPr>
        <p:txBody>
          <a:bodyPr/>
          <a:lstStyle/>
          <a:p>
            <a:r>
              <a:rPr lang="sk-SK" dirty="0" smtClean="0"/>
              <a:t>Kaňon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456384" cy="2233689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4"/>
            <a:ext cx="3744416" cy="233111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8" y="4337527"/>
            <a:ext cx="6135284" cy="209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758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Podpovrchové formy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/>
              <a:t>Jaskyne: majú rozsiahle rozmery a pestrú kvapľovú výzdobu: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stalaktity</a:t>
            </a:r>
            <a:r>
              <a:rPr lang="en-US" b="1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 </a:t>
            </a:r>
            <a:r>
              <a:rPr lang="en-US" dirty="0" err="1" smtClean="0"/>
              <a:t>rastú</a:t>
            </a:r>
            <a:r>
              <a:rPr lang="en-US" dirty="0" smtClean="0"/>
              <a:t> </a:t>
            </a:r>
            <a:r>
              <a:rPr lang="en-US" dirty="0" err="1"/>
              <a:t>zo</a:t>
            </a:r>
            <a:r>
              <a:rPr lang="en-US" dirty="0"/>
              <a:t> </a:t>
            </a:r>
            <a:r>
              <a:rPr lang="en-US" dirty="0" err="1"/>
              <a:t>stropu</a:t>
            </a:r>
            <a:r>
              <a:rPr lang="en-US" dirty="0"/>
              <a:t> </a:t>
            </a:r>
            <a:r>
              <a:rPr lang="en-US" dirty="0" err="1"/>
              <a:t>smerom</a:t>
            </a:r>
            <a:r>
              <a:rPr lang="en-US" dirty="0"/>
              <a:t> </a:t>
            </a:r>
            <a:r>
              <a:rPr lang="en-US" dirty="0" err="1" smtClean="0"/>
              <a:t>nadol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stalagmity</a:t>
            </a:r>
            <a:r>
              <a:rPr lang="en-US" dirty="0"/>
              <a:t> – </a:t>
            </a:r>
            <a:r>
              <a:rPr lang="en-US" dirty="0" smtClean="0"/>
              <a:t> </a:t>
            </a:r>
            <a:r>
              <a:rPr lang="en-US" dirty="0" err="1"/>
              <a:t>rastú</a:t>
            </a:r>
            <a:r>
              <a:rPr lang="en-US" dirty="0"/>
              <a:t> z </a:t>
            </a:r>
            <a:r>
              <a:rPr lang="en-US" dirty="0" err="1"/>
              <a:t>dna</a:t>
            </a:r>
            <a:r>
              <a:rPr lang="en-US" dirty="0"/>
              <a:t> </a:t>
            </a:r>
            <a:r>
              <a:rPr lang="en-US" dirty="0" err="1"/>
              <a:t>jaskyne</a:t>
            </a:r>
            <a:r>
              <a:rPr lang="en-US" dirty="0"/>
              <a:t> </a:t>
            </a:r>
            <a:r>
              <a:rPr lang="en-US" dirty="0" err="1"/>
              <a:t>smerom</a:t>
            </a:r>
            <a:r>
              <a:rPr lang="en-US" dirty="0"/>
              <a:t> </a:t>
            </a:r>
            <a:r>
              <a:rPr lang="en-US" dirty="0" err="1" smtClean="0"/>
              <a:t>nahor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stalagnáty</a:t>
            </a:r>
            <a:r>
              <a:rPr lang="en-US" dirty="0"/>
              <a:t> – </a:t>
            </a:r>
            <a:r>
              <a:rPr lang="en-US" dirty="0" err="1" smtClean="0"/>
              <a:t>vznikli</a:t>
            </a:r>
            <a:r>
              <a:rPr lang="en-US" dirty="0" smtClean="0"/>
              <a:t> </a:t>
            </a:r>
            <a:r>
              <a:rPr lang="en-US" dirty="0" err="1"/>
              <a:t>spojením</a:t>
            </a:r>
            <a:r>
              <a:rPr lang="en-US" dirty="0"/>
              <a:t> </a:t>
            </a:r>
            <a:r>
              <a:rPr lang="en-US" dirty="0" err="1"/>
              <a:t>stalaktitov</a:t>
            </a:r>
            <a:r>
              <a:rPr lang="en-US" dirty="0"/>
              <a:t> a </a:t>
            </a:r>
            <a:r>
              <a:rPr lang="en-US" dirty="0" err="1" smtClean="0"/>
              <a:t>stalagmitov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brčk</a:t>
            </a:r>
            <a:r>
              <a:rPr lang="sk-SK" dirty="0" smtClean="0"/>
              <a:t>y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stalaktity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tenké</a:t>
            </a:r>
            <a:endParaRPr lang="en-US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643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k-SK" i="1" dirty="0" smtClean="0"/>
              <a:t>Podpovrchové formy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8" y="1196752"/>
            <a:ext cx="4040188" cy="639762"/>
          </a:xfrm>
        </p:spPr>
        <p:txBody>
          <a:bodyPr/>
          <a:lstStyle/>
          <a:p>
            <a:r>
              <a:rPr lang="sk-SK" dirty="0" smtClean="0"/>
              <a:t>Stalaktit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3" y="1268760"/>
            <a:ext cx="4041775" cy="639762"/>
          </a:xfrm>
        </p:spPr>
        <p:txBody>
          <a:bodyPr/>
          <a:lstStyle/>
          <a:p>
            <a:r>
              <a:rPr lang="sk-SK" dirty="0" smtClean="0"/>
              <a:t>Stalagmit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53788"/>
            <a:ext cx="3600400" cy="411151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89" y="2362200"/>
            <a:ext cx="2819447" cy="3763963"/>
          </a:xfrm>
        </p:spPr>
      </p:pic>
    </p:spTree>
    <p:extLst>
      <p:ext uri="{BB962C8B-B14F-4D97-AF65-F5344CB8AC3E}">
        <p14:creationId xmlns:p14="http://schemas.microsoft.com/office/powerpoint/2010/main" val="39828764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Podpovrchové formy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</a:t>
            </a:r>
            <a:r>
              <a:rPr lang="sk-SK" dirty="0" smtClean="0"/>
              <a:t>talagnát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Brčky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024336" cy="403244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97" y="2636912"/>
            <a:ext cx="4434204" cy="3384376"/>
          </a:xfrm>
        </p:spPr>
      </p:pic>
    </p:spTree>
    <p:extLst>
      <p:ext uri="{BB962C8B-B14F-4D97-AF65-F5344CB8AC3E}">
        <p14:creationId xmlns:p14="http://schemas.microsoft.com/office/powerpoint/2010/main" val="22164126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sk-SK" i="1" dirty="0" smtClean="0"/>
              <a:t>Ďakujem Vám za pozornosť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13064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3">
      <a:dk1>
        <a:sysClr val="windowText" lastClr="000000"/>
      </a:dk1>
      <a:lt1>
        <a:srgbClr val="FFF1C9"/>
      </a:lt1>
      <a:dk2>
        <a:srgbClr val="00B050"/>
      </a:dk2>
      <a:lt2>
        <a:srgbClr val="7F7F7F"/>
      </a:lt2>
      <a:accent1>
        <a:srgbClr val="EDB300"/>
      </a:accent1>
      <a:accent2>
        <a:srgbClr val="00000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108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Krasové procesy</vt:lpstr>
      <vt:lpstr>Krasové procesy</vt:lpstr>
      <vt:lpstr>Povrchové formy</vt:lpstr>
      <vt:lpstr>Povrchové formy</vt:lpstr>
      <vt:lpstr>Povrchové formy</vt:lpstr>
      <vt:lpstr>Podpovrchové formy</vt:lpstr>
      <vt:lpstr>Podpovrchové formy</vt:lpstr>
      <vt:lpstr>Podpovrchové formy</vt:lpstr>
      <vt:lpstr>Ďakujem Vám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Krasové procesy</dc:title>
  <dc:creator>Lenka</dc:creator>
  <cp:lastModifiedBy>Lenka</cp:lastModifiedBy>
  <cp:revision>16</cp:revision>
  <dcterms:created xsi:type="dcterms:W3CDTF">2011-06-09T20:58:44Z</dcterms:created>
  <dcterms:modified xsi:type="dcterms:W3CDTF">2011-06-10T08:43:29Z</dcterms:modified>
</cp:coreProperties>
</file>