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1" r:id="rId4"/>
    <p:sldId id="262" r:id="rId5"/>
    <p:sldId id="264" r:id="rId6"/>
    <p:sldId id="263" r:id="rId7"/>
    <p:sldId id="265" r:id="rId8"/>
    <p:sldId id="272" r:id="rId9"/>
    <p:sldId id="259" r:id="rId10"/>
    <p:sldId id="266" r:id="rId11"/>
    <p:sldId id="267" r:id="rId12"/>
    <p:sldId id="268" r:id="rId13"/>
    <p:sldId id="269" r:id="rId14"/>
    <p:sldId id="270" r:id="rId15"/>
    <p:sldId id="273" r:id="rId16"/>
    <p:sldId id="271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558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7C79-11A9-4331-9E4C-C119CA2AA3B8}" type="datetimeFigureOut">
              <a:rPr lang="sk-SK" smtClean="0"/>
              <a:pPr/>
              <a:t>12. 12. 2012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8551-4A1D-4BF7-8E41-5097CDE019A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7C79-11A9-4331-9E4C-C119CA2AA3B8}" type="datetimeFigureOut">
              <a:rPr lang="sk-SK" smtClean="0"/>
              <a:pPr/>
              <a:t>12. 12. 2012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8551-4A1D-4BF7-8E41-5097CDE019A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7C79-11A9-4331-9E4C-C119CA2AA3B8}" type="datetimeFigureOut">
              <a:rPr lang="sk-SK" smtClean="0"/>
              <a:pPr/>
              <a:t>12. 12. 2012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8551-4A1D-4BF7-8E41-5097CDE019A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7C79-11A9-4331-9E4C-C119CA2AA3B8}" type="datetimeFigureOut">
              <a:rPr lang="sk-SK" smtClean="0"/>
              <a:pPr/>
              <a:t>12. 12. 2012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8551-4A1D-4BF7-8E41-5097CDE019A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7C79-11A9-4331-9E4C-C119CA2AA3B8}" type="datetimeFigureOut">
              <a:rPr lang="sk-SK" smtClean="0"/>
              <a:pPr/>
              <a:t>12. 12. 2012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8551-4A1D-4BF7-8E41-5097CDE019A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7C79-11A9-4331-9E4C-C119CA2AA3B8}" type="datetimeFigureOut">
              <a:rPr lang="sk-SK" smtClean="0"/>
              <a:pPr/>
              <a:t>12. 12. 2012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8551-4A1D-4BF7-8E41-5097CDE019A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7C79-11A9-4331-9E4C-C119CA2AA3B8}" type="datetimeFigureOut">
              <a:rPr lang="sk-SK" smtClean="0"/>
              <a:pPr/>
              <a:t>12. 12. 2012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8551-4A1D-4BF7-8E41-5097CDE019A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7C79-11A9-4331-9E4C-C119CA2AA3B8}" type="datetimeFigureOut">
              <a:rPr lang="sk-SK" smtClean="0"/>
              <a:pPr/>
              <a:t>12. 12. 2012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8551-4A1D-4BF7-8E41-5097CDE019A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7C79-11A9-4331-9E4C-C119CA2AA3B8}" type="datetimeFigureOut">
              <a:rPr lang="sk-SK" smtClean="0"/>
              <a:pPr/>
              <a:t>12. 12. 2012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8551-4A1D-4BF7-8E41-5097CDE019A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7C79-11A9-4331-9E4C-C119CA2AA3B8}" type="datetimeFigureOut">
              <a:rPr lang="sk-SK" smtClean="0"/>
              <a:pPr/>
              <a:t>12. 12. 2012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8551-4A1D-4BF7-8E41-5097CDE019A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7C79-11A9-4331-9E4C-C119CA2AA3B8}" type="datetimeFigureOut">
              <a:rPr lang="sk-SK" smtClean="0"/>
              <a:pPr/>
              <a:t>12. 12. 2012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9B08551-4A1D-4BF7-8E41-5097CDE019A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F67C79-11A9-4331-9E4C-C119CA2AA3B8}" type="datetimeFigureOut">
              <a:rPr lang="sk-SK" smtClean="0"/>
              <a:pPr/>
              <a:t>12. 12. 2012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B08551-4A1D-4BF7-8E41-5097CDE019AF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sh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heguardedpath.com/wp-content/uploads/2011/04/candles.jpg" TargetMode="External"/><Relationship Id="rId13" Type="http://schemas.openxmlformats.org/officeDocument/2006/relationships/hyperlink" Target="http://www.completestamp.co.nz/(RoxenUserID=e7cc244470a5c7bb83651de1a60f3044)/images/stamps/215948.jpg" TargetMode="External"/><Relationship Id="rId3" Type="http://schemas.openxmlformats.org/officeDocument/2006/relationships/hyperlink" Target="http://referaty-seminarky.sk/mydla/" TargetMode="External"/><Relationship Id="rId7" Type="http://schemas.openxmlformats.org/officeDocument/2006/relationships/hyperlink" Target="http://www.orthodoxcandles.com/beeswax-candles-pictures/2012/06/benefits-of-beeswax-candles.jpg" TargetMode="External"/><Relationship Id="rId12" Type="http://schemas.openxmlformats.org/officeDocument/2006/relationships/hyperlink" Target="http://www.caswellmassey.com/assets/item/regular/Dr__Hunter_Castile_Soap.jpg" TargetMode="External"/><Relationship Id="rId17" Type="http://schemas.openxmlformats.org/officeDocument/2006/relationships/hyperlink" Target="https://www.claytongrayhome.com/item_images/whale_stock.jpg" TargetMode="External"/><Relationship Id="rId2" Type="http://schemas.openxmlformats.org/officeDocument/2006/relationships/hyperlink" Target="http://www.sappohill.com/soaphistory.html" TargetMode="External"/><Relationship Id="rId16" Type="http://schemas.openxmlformats.org/officeDocument/2006/relationships/hyperlink" Target="http://scribblemesomething.files.wordpress.com/2011/06/ebers-papyru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svieckach.webnode.sk/news/historia-sviecok/" TargetMode="External"/><Relationship Id="rId11" Type="http://schemas.openxmlformats.org/officeDocument/2006/relationships/hyperlink" Target="http://media.novinky.cz/422/84226-top_foto2-bwpki.jpg" TargetMode="External"/><Relationship Id="rId5" Type="http://schemas.openxmlformats.org/officeDocument/2006/relationships/hyperlink" Target="http://www.lukre.sk/sk/historia-sviecok" TargetMode="External"/><Relationship Id="rId15" Type="http://schemas.openxmlformats.org/officeDocument/2006/relationships/hyperlink" Target="http://static.cinemagia.ro/img/db/movie/00/80/03/asterix-aux-jeux-olympiques-301479l.jpg" TargetMode="External"/><Relationship Id="rId10" Type="http://schemas.openxmlformats.org/officeDocument/2006/relationships/hyperlink" Target="http://www.cuentoseningles.com.ar/images/colgate2.jpg" TargetMode="External"/><Relationship Id="rId4" Type="http://schemas.openxmlformats.org/officeDocument/2006/relationships/hyperlink" Target="http://sk.oriflame.com/products/show-body-care.jhtml?tag=historyofsoap" TargetMode="External"/><Relationship Id="rId9" Type="http://schemas.openxmlformats.org/officeDocument/2006/relationships/hyperlink" Target="http://images.wisconsinhistory.org/700011230014/1123000277-l.jpg" TargetMode="External"/><Relationship Id="rId14" Type="http://schemas.openxmlformats.org/officeDocument/2006/relationships/hyperlink" Target="http://www.frenchselections.com/store/image/large/7021_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851648" cy="18288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k-SK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Mydlá a sviečky</a:t>
            </a:r>
            <a:br>
              <a:rPr lang="sk-SK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sk-SK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 ich tvorivé postupy </a:t>
            </a:r>
            <a:endParaRPr lang="sk-SK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15616" y="2276872"/>
            <a:ext cx="7854696" cy="1752600"/>
          </a:xfrm>
        </p:spPr>
        <p:txBody>
          <a:bodyPr/>
          <a:lstStyle/>
          <a:p>
            <a:pPr algn="l"/>
            <a:r>
              <a:rPr lang="sk-SK" dirty="0" smtClean="0"/>
              <a:t>Lenka </a:t>
            </a:r>
            <a:r>
              <a:rPr lang="sk-SK" dirty="0" smtClean="0"/>
              <a:t>Karahutová</a:t>
            </a:r>
            <a:r>
              <a:rPr lang="en-US" dirty="0" smtClean="0"/>
              <a:t>,</a:t>
            </a:r>
            <a:r>
              <a:rPr lang="sk-SK" dirty="0" smtClean="0"/>
              <a:t> </a:t>
            </a:r>
            <a:r>
              <a:rPr lang="sk-SK" dirty="0" smtClean="0"/>
              <a:t>III.C</a:t>
            </a:r>
            <a:endParaRPr lang="sk-SK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</a:t>
            </a:r>
            <a:r>
              <a:rPr lang="sk-SK" dirty="0" err="1" smtClean="0"/>
              <a:t>čiatky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Prvé zmienky </a:t>
            </a:r>
          </a:p>
          <a:p>
            <a:r>
              <a:rPr lang="sk-SK" dirty="0" smtClean="0"/>
              <a:t>Starí Egypťania</a:t>
            </a:r>
          </a:p>
          <a:p>
            <a:r>
              <a:rPr lang="sk-SK" dirty="0" smtClean="0"/>
              <a:t>Skorí Rimania</a:t>
            </a:r>
          </a:p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5" name="Zástupný symbol obsahu 4" descr="candl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59" y="1628800"/>
            <a:ext cx="3552395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8" name="Skupina 107"/>
          <p:cNvGrpSpPr/>
          <p:nvPr/>
        </p:nvGrpSpPr>
        <p:grpSpPr>
          <a:xfrm>
            <a:off x="-278565" y="5805264"/>
            <a:ext cx="9612000" cy="1791416"/>
            <a:chOff x="-278565" y="5805264"/>
            <a:chExt cx="9612000" cy="1791416"/>
          </a:xfrm>
        </p:grpSpPr>
        <p:grpSp>
          <p:nvGrpSpPr>
            <p:cNvPr id="6" name="Skupina 5"/>
            <p:cNvGrpSpPr/>
            <p:nvPr/>
          </p:nvGrpSpPr>
          <p:grpSpPr>
            <a:xfrm>
              <a:off x="179512" y="5949280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7" name="Voľná forma 6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" name="Voľná forma 7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9" name="Skupina 8"/>
            <p:cNvGrpSpPr/>
            <p:nvPr/>
          </p:nvGrpSpPr>
          <p:grpSpPr>
            <a:xfrm>
              <a:off x="-278565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0" name="Voľná forma 9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1" name="Voľná forma 10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12" name="Skupina 11"/>
            <p:cNvGrpSpPr/>
            <p:nvPr/>
          </p:nvGrpSpPr>
          <p:grpSpPr>
            <a:xfrm>
              <a:off x="395536" y="602128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3" name="Voľná forma 12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4" name="Voľná forma 13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15" name="Skupina 14"/>
            <p:cNvGrpSpPr/>
            <p:nvPr/>
          </p:nvGrpSpPr>
          <p:grpSpPr>
            <a:xfrm>
              <a:off x="539552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6" name="Voľná forma 15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7" name="Voľná forma 16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18" name="Skupina 17"/>
            <p:cNvGrpSpPr/>
            <p:nvPr/>
          </p:nvGrpSpPr>
          <p:grpSpPr>
            <a:xfrm>
              <a:off x="1907704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9" name="Voľná forma 18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0" name="Voľná forma 19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21" name="Skupina 20"/>
            <p:cNvGrpSpPr/>
            <p:nvPr/>
          </p:nvGrpSpPr>
          <p:grpSpPr>
            <a:xfrm>
              <a:off x="1043608" y="5949280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22" name="Voľná forma 21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3" name="Voľná forma 22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24" name="Skupina 23"/>
            <p:cNvGrpSpPr/>
            <p:nvPr/>
          </p:nvGrpSpPr>
          <p:grpSpPr>
            <a:xfrm>
              <a:off x="1331640" y="6048672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25" name="Voľná forma 24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6" name="Voľná forma 25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27" name="Skupina 26"/>
            <p:cNvGrpSpPr/>
            <p:nvPr/>
          </p:nvGrpSpPr>
          <p:grpSpPr>
            <a:xfrm>
              <a:off x="1619672" y="5805264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28" name="Voľná forma 27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9" name="Voľná forma 28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30" name="Skupina 29"/>
            <p:cNvGrpSpPr/>
            <p:nvPr/>
          </p:nvGrpSpPr>
          <p:grpSpPr>
            <a:xfrm>
              <a:off x="2267744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31" name="Voľná forma 30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2" name="Voľná forma 31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33" name="Skupina 32"/>
            <p:cNvGrpSpPr/>
            <p:nvPr/>
          </p:nvGrpSpPr>
          <p:grpSpPr>
            <a:xfrm>
              <a:off x="2627784" y="6048672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34" name="Voľná forma 33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5" name="Voľná forma 34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36" name="Skupina 35"/>
            <p:cNvGrpSpPr/>
            <p:nvPr/>
          </p:nvGrpSpPr>
          <p:grpSpPr>
            <a:xfrm>
              <a:off x="2843808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37" name="Voľná forma 36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8" name="Voľná forma 37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39" name="Skupina 38"/>
            <p:cNvGrpSpPr/>
            <p:nvPr/>
          </p:nvGrpSpPr>
          <p:grpSpPr>
            <a:xfrm>
              <a:off x="3203848" y="6120680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40" name="Voľná forma 39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1" name="Voľná forma 40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42" name="Skupina 41"/>
            <p:cNvGrpSpPr/>
            <p:nvPr/>
          </p:nvGrpSpPr>
          <p:grpSpPr>
            <a:xfrm>
              <a:off x="971600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43" name="Voľná forma 42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4" name="Voľná forma 43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45" name="Skupina 44"/>
            <p:cNvGrpSpPr/>
            <p:nvPr/>
          </p:nvGrpSpPr>
          <p:grpSpPr>
            <a:xfrm>
              <a:off x="3419872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46" name="Voľná forma 45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7" name="Voľná forma 46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48" name="Skupina 47"/>
            <p:cNvGrpSpPr/>
            <p:nvPr/>
          </p:nvGrpSpPr>
          <p:grpSpPr>
            <a:xfrm>
              <a:off x="3635896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49" name="Voľná forma 48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50" name="Voľná forma 49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51" name="Skupina 50"/>
            <p:cNvGrpSpPr/>
            <p:nvPr/>
          </p:nvGrpSpPr>
          <p:grpSpPr>
            <a:xfrm>
              <a:off x="4067944" y="5877272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52" name="Voľná forma 51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53" name="Voľná forma 52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54" name="Skupina 53"/>
            <p:cNvGrpSpPr/>
            <p:nvPr/>
          </p:nvGrpSpPr>
          <p:grpSpPr>
            <a:xfrm>
              <a:off x="4355976" y="5976664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55" name="Voľná forma 54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56" name="Voľná forma 55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57" name="Skupina 56"/>
            <p:cNvGrpSpPr/>
            <p:nvPr/>
          </p:nvGrpSpPr>
          <p:grpSpPr>
            <a:xfrm>
              <a:off x="4788024" y="6120680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58" name="Voľná forma 57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59" name="Voľná forma 58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60" name="Skupina 59"/>
            <p:cNvGrpSpPr/>
            <p:nvPr/>
          </p:nvGrpSpPr>
          <p:grpSpPr>
            <a:xfrm>
              <a:off x="4932040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61" name="Voľná forma 60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2" name="Voľná forma 61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63" name="Skupina 62"/>
            <p:cNvGrpSpPr/>
            <p:nvPr/>
          </p:nvGrpSpPr>
          <p:grpSpPr>
            <a:xfrm>
              <a:off x="5508104" y="5976664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64" name="Voľná forma 63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5" name="Voľná forma 64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66" name="Skupina 65"/>
            <p:cNvGrpSpPr/>
            <p:nvPr/>
          </p:nvGrpSpPr>
          <p:grpSpPr>
            <a:xfrm>
              <a:off x="5652120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67" name="Voľná forma 66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8" name="Voľná forma 67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69" name="Skupina 68"/>
            <p:cNvGrpSpPr/>
            <p:nvPr/>
          </p:nvGrpSpPr>
          <p:grpSpPr>
            <a:xfrm>
              <a:off x="6012160" y="5976664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70" name="Voľná forma 69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71" name="Voľná forma 70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72" name="Skupina 71"/>
            <p:cNvGrpSpPr/>
            <p:nvPr/>
          </p:nvGrpSpPr>
          <p:grpSpPr>
            <a:xfrm>
              <a:off x="6156176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73" name="Voľná forma 72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74" name="Voľná forma 73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75" name="Skupina 74"/>
            <p:cNvGrpSpPr/>
            <p:nvPr/>
          </p:nvGrpSpPr>
          <p:grpSpPr>
            <a:xfrm>
              <a:off x="6372200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76" name="Voľná forma 75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77" name="Voľná forma 76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78" name="Skupina 77"/>
            <p:cNvGrpSpPr/>
            <p:nvPr/>
          </p:nvGrpSpPr>
          <p:grpSpPr>
            <a:xfrm>
              <a:off x="3851920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79" name="Voľná forma 78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0" name="Voľná forma 79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81" name="Skupina 80"/>
            <p:cNvGrpSpPr/>
            <p:nvPr/>
          </p:nvGrpSpPr>
          <p:grpSpPr>
            <a:xfrm>
              <a:off x="6804248" y="6048672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82" name="Voľná forma 81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3" name="Voľná forma 82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84" name="Skupina 83"/>
            <p:cNvGrpSpPr/>
            <p:nvPr/>
          </p:nvGrpSpPr>
          <p:grpSpPr>
            <a:xfrm>
              <a:off x="7020272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85" name="Voľná forma 84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6" name="Voľná forma 85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87" name="Skupina 86"/>
            <p:cNvGrpSpPr/>
            <p:nvPr/>
          </p:nvGrpSpPr>
          <p:grpSpPr>
            <a:xfrm>
              <a:off x="7452320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88" name="Voľná forma 87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9" name="Voľná forma 88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90" name="Skupina 89"/>
            <p:cNvGrpSpPr/>
            <p:nvPr/>
          </p:nvGrpSpPr>
          <p:grpSpPr>
            <a:xfrm>
              <a:off x="7812360" y="5949280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91" name="Voľná forma 90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92" name="Voľná forma 91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93" name="Skupina 92"/>
            <p:cNvGrpSpPr/>
            <p:nvPr/>
          </p:nvGrpSpPr>
          <p:grpSpPr>
            <a:xfrm>
              <a:off x="8244408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94" name="Voľná forma 93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95" name="Voľná forma 94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96" name="Skupina 95"/>
            <p:cNvGrpSpPr/>
            <p:nvPr/>
          </p:nvGrpSpPr>
          <p:grpSpPr>
            <a:xfrm>
              <a:off x="8028384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97" name="Voľná forma 96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98" name="Voľná forma 97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99" name="Skupina 98"/>
            <p:cNvGrpSpPr/>
            <p:nvPr/>
          </p:nvGrpSpPr>
          <p:grpSpPr>
            <a:xfrm>
              <a:off x="8865435" y="5976664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00" name="Voľná forma 99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01" name="Voľná forma 100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102" name="Skupina 101"/>
            <p:cNvGrpSpPr/>
            <p:nvPr/>
          </p:nvGrpSpPr>
          <p:grpSpPr>
            <a:xfrm>
              <a:off x="8532440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03" name="Voľná forma 102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04" name="Voľná forma 103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105" name="Skupina 104"/>
            <p:cNvGrpSpPr/>
            <p:nvPr/>
          </p:nvGrpSpPr>
          <p:grpSpPr>
            <a:xfrm>
              <a:off x="5364088" y="6120680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06" name="Voľná forma 105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07" name="Voľná forma 106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</p:grp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Stredovek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Včelí vosk</a:t>
            </a:r>
          </a:p>
          <a:p>
            <a:r>
              <a:rPr lang="sk-SK" dirty="0" smtClean="0"/>
              <a:t>Kráľovská rodina</a:t>
            </a:r>
          </a:p>
          <a:p>
            <a:r>
              <a:rPr lang="sk-SK" dirty="0" smtClean="0"/>
              <a:t>Dostupné v domácnostiach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5" name="Zástupný symbol obsahu 4" descr="beeswax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484784"/>
            <a:ext cx="2970330" cy="3960440"/>
          </a:xfrm>
        </p:spPr>
      </p:pic>
      <p:grpSp>
        <p:nvGrpSpPr>
          <p:cNvPr id="108" name="Skupina 107"/>
          <p:cNvGrpSpPr/>
          <p:nvPr/>
        </p:nvGrpSpPr>
        <p:grpSpPr>
          <a:xfrm>
            <a:off x="-278565" y="5805264"/>
            <a:ext cx="9612000" cy="1791416"/>
            <a:chOff x="-278565" y="5805264"/>
            <a:chExt cx="9612000" cy="1791416"/>
          </a:xfrm>
        </p:grpSpPr>
        <p:grpSp>
          <p:nvGrpSpPr>
            <p:cNvPr id="6" name="Skupina 5"/>
            <p:cNvGrpSpPr/>
            <p:nvPr/>
          </p:nvGrpSpPr>
          <p:grpSpPr>
            <a:xfrm>
              <a:off x="179512" y="5949280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7" name="Voľná forma 6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" name="Voľná forma 7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9" name="Skupina 8"/>
            <p:cNvGrpSpPr/>
            <p:nvPr/>
          </p:nvGrpSpPr>
          <p:grpSpPr>
            <a:xfrm>
              <a:off x="-278565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0" name="Voľná forma 9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1" name="Voľná forma 10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12" name="Skupina 11"/>
            <p:cNvGrpSpPr/>
            <p:nvPr/>
          </p:nvGrpSpPr>
          <p:grpSpPr>
            <a:xfrm>
              <a:off x="395536" y="602128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3" name="Voľná forma 12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4" name="Voľná forma 13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15" name="Skupina 14"/>
            <p:cNvGrpSpPr/>
            <p:nvPr/>
          </p:nvGrpSpPr>
          <p:grpSpPr>
            <a:xfrm>
              <a:off x="539552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6" name="Voľná forma 15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7" name="Voľná forma 16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18" name="Skupina 17"/>
            <p:cNvGrpSpPr/>
            <p:nvPr/>
          </p:nvGrpSpPr>
          <p:grpSpPr>
            <a:xfrm>
              <a:off x="1907704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9" name="Voľná forma 18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0" name="Voľná forma 19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21" name="Skupina 20"/>
            <p:cNvGrpSpPr/>
            <p:nvPr/>
          </p:nvGrpSpPr>
          <p:grpSpPr>
            <a:xfrm>
              <a:off x="1043608" y="5949280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22" name="Voľná forma 21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3" name="Voľná forma 22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24" name="Skupina 23"/>
            <p:cNvGrpSpPr/>
            <p:nvPr/>
          </p:nvGrpSpPr>
          <p:grpSpPr>
            <a:xfrm>
              <a:off x="1331640" y="6048672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25" name="Voľná forma 24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6" name="Voľná forma 25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27" name="Skupina 26"/>
            <p:cNvGrpSpPr/>
            <p:nvPr/>
          </p:nvGrpSpPr>
          <p:grpSpPr>
            <a:xfrm>
              <a:off x="1619672" y="5805264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28" name="Voľná forma 27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9" name="Voľná forma 28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30" name="Skupina 29"/>
            <p:cNvGrpSpPr/>
            <p:nvPr/>
          </p:nvGrpSpPr>
          <p:grpSpPr>
            <a:xfrm>
              <a:off x="2267744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31" name="Voľná forma 30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2" name="Voľná forma 31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33" name="Skupina 32"/>
            <p:cNvGrpSpPr/>
            <p:nvPr/>
          </p:nvGrpSpPr>
          <p:grpSpPr>
            <a:xfrm>
              <a:off x="2627784" y="6048672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34" name="Voľná forma 33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5" name="Voľná forma 34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36" name="Skupina 35"/>
            <p:cNvGrpSpPr/>
            <p:nvPr/>
          </p:nvGrpSpPr>
          <p:grpSpPr>
            <a:xfrm>
              <a:off x="2843808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37" name="Voľná forma 36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8" name="Voľná forma 37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39" name="Skupina 38"/>
            <p:cNvGrpSpPr/>
            <p:nvPr/>
          </p:nvGrpSpPr>
          <p:grpSpPr>
            <a:xfrm>
              <a:off x="3203848" y="6120680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40" name="Voľná forma 39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1" name="Voľná forma 40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42" name="Skupina 41"/>
            <p:cNvGrpSpPr/>
            <p:nvPr/>
          </p:nvGrpSpPr>
          <p:grpSpPr>
            <a:xfrm>
              <a:off x="971600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43" name="Voľná forma 42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4" name="Voľná forma 43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45" name="Skupina 44"/>
            <p:cNvGrpSpPr/>
            <p:nvPr/>
          </p:nvGrpSpPr>
          <p:grpSpPr>
            <a:xfrm>
              <a:off x="3419872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46" name="Voľná forma 45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7" name="Voľná forma 46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48" name="Skupina 47"/>
            <p:cNvGrpSpPr/>
            <p:nvPr/>
          </p:nvGrpSpPr>
          <p:grpSpPr>
            <a:xfrm>
              <a:off x="3635896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49" name="Voľná forma 48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50" name="Voľná forma 49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51" name="Skupina 50"/>
            <p:cNvGrpSpPr/>
            <p:nvPr/>
          </p:nvGrpSpPr>
          <p:grpSpPr>
            <a:xfrm>
              <a:off x="4067944" y="5877272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52" name="Voľná forma 51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53" name="Voľná forma 52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54" name="Skupina 53"/>
            <p:cNvGrpSpPr/>
            <p:nvPr/>
          </p:nvGrpSpPr>
          <p:grpSpPr>
            <a:xfrm>
              <a:off x="4355976" y="5976664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55" name="Voľná forma 54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56" name="Voľná forma 55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57" name="Skupina 56"/>
            <p:cNvGrpSpPr/>
            <p:nvPr/>
          </p:nvGrpSpPr>
          <p:grpSpPr>
            <a:xfrm>
              <a:off x="4788024" y="6120680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58" name="Voľná forma 57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59" name="Voľná forma 58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60" name="Skupina 59"/>
            <p:cNvGrpSpPr/>
            <p:nvPr/>
          </p:nvGrpSpPr>
          <p:grpSpPr>
            <a:xfrm>
              <a:off x="4932040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61" name="Voľná forma 60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2" name="Voľná forma 61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63" name="Skupina 62"/>
            <p:cNvGrpSpPr/>
            <p:nvPr/>
          </p:nvGrpSpPr>
          <p:grpSpPr>
            <a:xfrm>
              <a:off x="5508104" y="5976664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64" name="Voľná forma 63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5" name="Voľná forma 64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66" name="Skupina 65"/>
            <p:cNvGrpSpPr/>
            <p:nvPr/>
          </p:nvGrpSpPr>
          <p:grpSpPr>
            <a:xfrm>
              <a:off x="5652120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67" name="Voľná forma 66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8" name="Voľná forma 67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69" name="Skupina 68"/>
            <p:cNvGrpSpPr/>
            <p:nvPr/>
          </p:nvGrpSpPr>
          <p:grpSpPr>
            <a:xfrm>
              <a:off x="6012160" y="5976664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70" name="Voľná forma 69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71" name="Voľná forma 70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72" name="Skupina 71"/>
            <p:cNvGrpSpPr/>
            <p:nvPr/>
          </p:nvGrpSpPr>
          <p:grpSpPr>
            <a:xfrm>
              <a:off x="6156176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73" name="Voľná forma 72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74" name="Voľná forma 73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75" name="Skupina 74"/>
            <p:cNvGrpSpPr/>
            <p:nvPr/>
          </p:nvGrpSpPr>
          <p:grpSpPr>
            <a:xfrm>
              <a:off x="6372200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76" name="Voľná forma 75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77" name="Voľná forma 76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78" name="Skupina 77"/>
            <p:cNvGrpSpPr/>
            <p:nvPr/>
          </p:nvGrpSpPr>
          <p:grpSpPr>
            <a:xfrm>
              <a:off x="3851920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79" name="Voľná forma 78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0" name="Voľná forma 79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81" name="Skupina 80"/>
            <p:cNvGrpSpPr/>
            <p:nvPr/>
          </p:nvGrpSpPr>
          <p:grpSpPr>
            <a:xfrm>
              <a:off x="6804248" y="6048672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82" name="Voľná forma 81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3" name="Voľná forma 82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84" name="Skupina 83"/>
            <p:cNvGrpSpPr/>
            <p:nvPr/>
          </p:nvGrpSpPr>
          <p:grpSpPr>
            <a:xfrm>
              <a:off x="7020272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85" name="Voľná forma 84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6" name="Voľná forma 85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87" name="Skupina 86"/>
            <p:cNvGrpSpPr/>
            <p:nvPr/>
          </p:nvGrpSpPr>
          <p:grpSpPr>
            <a:xfrm>
              <a:off x="7452320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88" name="Voľná forma 87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9" name="Voľná forma 88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90" name="Skupina 89"/>
            <p:cNvGrpSpPr/>
            <p:nvPr/>
          </p:nvGrpSpPr>
          <p:grpSpPr>
            <a:xfrm>
              <a:off x="7812360" y="5949280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91" name="Voľná forma 90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92" name="Voľná forma 91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93" name="Skupina 92"/>
            <p:cNvGrpSpPr/>
            <p:nvPr/>
          </p:nvGrpSpPr>
          <p:grpSpPr>
            <a:xfrm>
              <a:off x="8244408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94" name="Voľná forma 93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95" name="Voľná forma 94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96" name="Skupina 95"/>
            <p:cNvGrpSpPr/>
            <p:nvPr/>
          </p:nvGrpSpPr>
          <p:grpSpPr>
            <a:xfrm>
              <a:off x="8028384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97" name="Voľná forma 96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98" name="Voľná forma 97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99" name="Skupina 98"/>
            <p:cNvGrpSpPr/>
            <p:nvPr/>
          </p:nvGrpSpPr>
          <p:grpSpPr>
            <a:xfrm>
              <a:off x="8865435" y="5976664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00" name="Voľná forma 99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01" name="Voľná forma 100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102" name="Skupina 101"/>
            <p:cNvGrpSpPr/>
            <p:nvPr/>
          </p:nvGrpSpPr>
          <p:grpSpPr>
            <a:xfrm>
              <a:off x="8532440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03" name="Voľná forma 102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04" name="Voľná forma 103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105" name="Skupina 104"/>
            <p:cNvGrpSpPr/>
            <p:nvPr/>
          </p:nvGrpSpPr>
          <p:grpSpPr>
            <a:xfrm>
              <a:off x="5364088" y="6120680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06" name="Voľná forma 105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07" name="Voľná forma 106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</p:grp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18. a 19. storočie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Zákaz pre obyčajných ľudí</a:t>
            </a:r>
          </a:p>
          <a:p>
            <a:r>
              <a:rPr lang="sk-SK" dirty="0" smtClean="0"/>
              <a:t>Veľrybársky priemysel</a:t>
            </a:r>
          </a:p>
          <a:p>
            <a:r>
              <a:rPr lang="sk-SK" dirty="0" err="1" smtClean="0"/>
              <a:t>Joseph</a:t>
            </a:r>
            <a:r>
              <a:rPr lang="sk-SK" dirty="0" smtClean="0"/>
              <a:t> </a:t>
            </a:r>
            <a:r>
              <a:rPr lang="sk-SK" dirty="0" err="1" smtClean="0"/>
              <a:t>Morgan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grpSp>
        <p:nvGrpSpPr>
          <p:cNvPr id="110" name="Skupina 109"/>
          <p:cNvGrpSpPr/>
          <p:nvPr/>
        </p:nvGrpSpPr>
        <p:grpSpPr>
          <a:xfrm>
            <a:off x="-278565" y="5805264"/>
            <a:ext cx="9612000" cy="1791416"/>
            <a:chOff x="-278565" y="5805264"/>
            <a:chExt cx="9612000" cy="1791416"/>
          </a:xfrm>
        </p:grpSpPr>
        <p:grpSp>
          <p:nvGrpSpPr>
            <p:cNvPr id="6" name="Skupina 5"/>
            <p:cNvGrpSpPr/>
            <p:nvPr/>
          </p:nvGrpSpPr>
          <p:grpSpPr>
            <a:xfrm>
              <a:off x="179512" y="5949280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7" name="Voľná forma 6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" name="Voľná forma 7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9" name="Skupina 8"/>
            <p:cNvGrpSpPr/>
            <p:nvPr/>
          </p:nvGrpSpPr>
          <p:grpSpPr>
            <a:xfrm>
              <a:off x="-278565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0" name="Voľná forma 9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1" name="Voľná forma 10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12" name="Skupina 11"/>
            <p:cNvGrpSpPr/>
            <p:nvPr/>
          </p:nvGrpSpPr>
          <p:grpSpPr>
            <a:xfrm>
              <a:off x="395536" y="602128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3" name="Voľná forma 12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4" name="Voľná forma 13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15" name="Skupina 14"/>
            <p:cNvGrpSpPr/>
            <p:nvPr/>
          </p:nvGrpSpPr>
          <p:grpSpPr>
            <a:xfrm>
              <a:off x="539552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6" name="Voľná forma 15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7" name="Voľná forma 16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18" name="Skupina 17"/>
            <p:cNvGrpSpPr/>
            <p:nvPr/>
          </p:nvGrpSpPr>
          <p:grpSpPr>
            <a:xfrm>
              <a:off x="1907704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9" name="Voľná forma 18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0" name="Voľná forma 19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21" name="Skupina 20"/>
            <p:cNvGrpSpPr/>
            <p:nvPr/>
          </p:nvGrpSpPr>
          <p:grpSpPr>
            <a:xfrm>
              <a:off x="1043608" y="5949280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22" name="Voľná forma 21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3" name="Voľná forma 22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24" name="Skupina 23"/>
            <p:cNvGrpSpPr/>
            <p:nvPr/>
          </p:nvGrpSpPr>
          <p:grpSpPr>
            <a:xfrm>
              <a:off x="1331640" y="6048672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25" name="Voľná forma 24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6" name="Voľná forma 25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27" name="Skupina 26"/>
            <p:cNvGrpSpPr/>
            <p:nvPr/>
          </p:nvGrpSpPr>
          <p:grpSpPr>
            <a:xfrm>
              <a:off x="1619672" y="5805264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28" name="Voľná forma 27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9" name="Voľná forma 28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30" name="Skupina 29"/>
            <p:cNvGrpSpPr/>
            <p:nvPr/>
          </p:nvGrpSpPr>
          <p:grpSpPr>
            <a:xfrm>
              <a:off x="2267744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31" name="Voľná forma 30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2" name="Voľná forma 31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33" name="Skupina 32"/>
            <p:cNvGrpSpPr/>
            <p:nvPr/>
          </p:nvGrpSpPr>
          <p:grpSpPr>
            <a:xfrm>
              <a:off x="2627784" y="6048672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34" name="Voľná forma 33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5" name="Voľná forma 34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36" name="Skupina 35"/>
            <p:cNvGrpSpPr/>
            <p:nvPr/>
          </p:nvGrpSpPr>
          <p:grpSpPr>
            <a:xfrm>
              <a:off x="2843808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37" name="Voľná forma 36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8" name="Voľná forma 37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39" name="Skupina 38"/>
            <p:cNvGrpSpPr/>
            <p:nvPr/>
          </p:nvGrpSpPr>
          <p:grpSpPr>
            <a:xfrm>
              <a:off x="3203848" y="6120680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40" name="Voľná forma 39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1" name="Voľná forma 40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42" name="Skupina 41"/>
            <p:cNvGrpSpPr/>
            <p:nvPr/>
          </p:nvGrpSpPr>
          <p:grpSpPr>
            <a:xfrm>
              <a:off x="971600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43" name="Voľná forma 42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4" name="Voľná forma 43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45" name="Skupina 44"/>
            <p:cNvGrpSpPr/>
            <p:nvPr/>
          </p:nvGrpSpPr>
          <p:grpSpPr>
            <a:xfrm>
              <a:off x="3419872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46" name="Voľná forma 45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7" name="Voľná forma 46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48" name="Skupina 47"/>
            <p:cNvGrpSpPr/>
            <p:nvPr/>
          </p:nvGrpSpPr>
          <p:grpSpPr>
            <a:xfrm>
              <a:off x="3635896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49" name="Voľná forma 48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50" name="Voľná forma 49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51" name="Skupina 50"/>
            <p:cNvGrpSpPr/>
            <p:nvPr/>
          </p:nvGrpSpPr>
          <p:grpSpPr>
            <a:xfrm>
              <a:off x="4067944" y="5877272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52" name="Voľná forma 51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53" name="Voľná forma 52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54" name="Skupina 53"/>
            <p:cNvGrpSpPr/>
            <p:nvPr/>
          </p:nvGrpSpPr>
          <p:grpSpPr>
            <a:xfrm>
              <a:off x="4355976" y="5976664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55" name="Voľná forma 54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56" name="Voľná forma 55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57" name="Skupina 56"/>
            <p:cNvGrpSpPr/>
            <p:nvPr/>
          </p:nvGrpSpPr>
          <p:grpSpPr>
            <a:xfrm>
              <a:off x="4788024" y="6120680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58" name="Voľná forma 57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59" name="Voľná forma 58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60" name="Skupina 59"/>
            <p:cNvGrpSpPr/>
            <p:nvPr/>
          </p:nvGrpSpPr>
          <p:grpSpPr>
            <a:xfrm>
              <a:off x="4932040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61" name="Voľná forma 60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2" name="Voľná forma 61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63" name="Skupina 62"/>
            <p:cNvGrpSpPr/>
            <p:nvPr/>
          </p:nvGrpSpPr>
          <p:grpSpPr>
            <a:xfrm>
              <a:off x="5508104" y="5976664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64" name="Voľná forma 63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5" name="Voľná forma 64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66" name="Skupina 65"/>
            <p:cNvGrpSpPr/>
            <p:nvPr/>
          </p:nvGrpSpPr>
          <p:grpSpPr>
            <a:xfrm>
              <a:off x="5652120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67" name="Voľná forma 66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8" name="Voľná forma 67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69" name="Skupina 68"/>
            <p:cNvGrpSpPr/>
            <p:nvPr/>
          </p:nvGrpSpPr>
          <p:grpSpPr>
            <a:xfrm>
              <a:off x="6012160" y="5976664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70" name="Voľná forma 69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71" name="Voľná forma 70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72" name="Skupina 71"/>
            <p:cNvGrpSpPr/>
            <p:nvPr/>
          </p:nvGrpSpPr>
          <p:grpSpPr>
            <a:xfrm>
              <a:off x="6156176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73" name="Voľná forma 72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74" name="Voľná forma 73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75" name="Skupina 74"/>
            <p:cNvGrpSpPr/>
            <p:nvPr/>
          </p:nvGrpSpPr>
          <p:grpSpPr>
            <a:xfrm>
              <a:off x="6372200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76" name="Voľná forma 75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77" name="Voľná forma 76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78" name="Skupina 77"/>
            <p:cNvGrpSpPr/>
            <p:nvPr/>
          </p:nvGrpSpPr>
          <p:grpSpPr>
            <a:xfrm>
              <a:off x="3851920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79" name="Voľná forma 78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0" name="Voľná forma 79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81" name="Skupina 80"/>
            <p:cNvGrpSpPr/>
            <p:nvPr/>
          </p:nvGrpSpPr>
          <p:grpSpPr>
            <a:xfrm>
              <a:off x="6804248" y="6048672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82" name="Voľná forma 81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3" name="Voľná forma 82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84" name="Skupina 83"/>
            <p:cNvGrpSpPr/>
            <p:nvPr/>
          </p:nvGrpSpPr>
          <p:grpSpPr>
            <a:xfrm>
              <a:off x="7020272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85" name="Voľná forma 84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6" name="Voľná forma 85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87" name="Skupina 86"/>
            <p:cNvGrpSpPr/>
            <p:nvPr/>
          </p:nvGrpSpPr>
          <p:grpSpPr>
            <a:xfrm>
              <a:off x="7452320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88" name="Voľná forma 87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9" name="Voľná forma 88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90" name="Skupina 89"/>
            <p:cNvGrpSpPr/>
            <p:nvPr/>
          </p:nvGrpSpPr>
          <p:grpSpPr>
            <a:xfrm>
              <a:off x="7812360" y="5949280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91" name="Voľná forma 90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92" name="Voľná forma 91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93" name="Skupina 92"/>
            <p:cNvGrpSpPr/>
            <p:nvPr/>
          </p:nvGrpSpPr>
          <p:grpSpPr>
            <a:xfrm>
              <a:off x="8244408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94" name="Voľná forma 93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95" name="Voľná forma 94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96" name="Skupina 95"/>
            <p:cNvGrpSpPr/>
            <p:nvPr/>
          </p:nvGrpSpPr>
          <p:grpSpPr>
            <a:xfrm>
              <a:off x="8028384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97" name="Voľná forma 96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98" name="Voľná forma 97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99" name="Skupina 98"/>
            <p:cNvGrpSpPr/>
            <p:nvPr/>
          </p:nvGrpSpPr>
          <p:grpSpPr>
            <a:xfrm>
              <a:off x="8865435" y="5976664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00" name="Voľná forma 99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01" name="Voľná forma 100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102" name="Skupina 101"/>
            <p:cNvGrpSpPr/>
            <p:nvPr/>
          </p:nvGrpSpPr>
          <p:grpSpPr>
            <a:xfrm>
              <a:off x="8532440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03" name="Voľná forma 102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04" name="Voľná forma 103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105" name="Skupina 104"/>
            <p:cNvGrpSpPr/>
            <p:nvPr/>
          </p:nvGrpSpPr>
          <p:grpSpPr>
            <a:xfrm>
              <a:off x="5364088" y="6120680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06" name="Voľná forma 105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07" name="Voľná forma 106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</p:grpSp>
      <p:pic>
        <p:nvPicPr>
          <p:cNvPr id="109" name="Zástupný symbol obsahu 108" descr="whale_stoc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2564904"/>
            <a:ext cx="4038600" cy="2673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Súčasná výroba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Parafín</a:t>
            </a:r>
          </a:p>
          <a:p>
            <a:r>
              <a:rPr lang="sk-SK" dirty="0" smtClean="0"/>
              <a:t>Čína a Japonsko – </a:t>
            </a:r>
            <a:r>
              <a:rPr lang="sk-SK" dirty="0" err="1" smtClean="0"/>
              <a:t>cocus</a:t>
            </a:r>
            <a:r>
              <a:rPr lang="sk-SK" dirty="0" smtClean="0"/>
              <a:t> </a:t>
            </a:r>
          </a:p>
          <a:p>
            <a:r>
              <a:rPr lang="sk-SK" dirty="0" smtClean="0"/>
              <a:t>India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5" name="Zástupný symbol obsahu 4" descr="cocu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08104" y="2636912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1" name="Skupina 110"/>
          <p:cNvGrpSpPr/>
          <p:nvPr/>
        </p:nvGrpSpPr>
        <p:grpSpPr>
          <a:xfrm>
            <a:off x="-278565" y="5805264"/>
            <a:ext cx="9612000" cy="1791416"/>
            <a:chOff x="-278565" y="5805264"/>
            <a:chExt cx="9612000" cy="1791416"/>
          </a:xfrm>
        </p:grpSpPr>
        <p:grpSp>
          <p:nvGrpSpPr>
            <p:cNvPr id="7" name="Skupina 6"/>
            <p:cNvGrpSpPr/>
            <p:nvPr/>
          </p:nvGrpSpPr>
          <p:grpSpPr>
            <a:xfrm>
              <a:off x="179512" y="5949280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8" name="Voľná forma 7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9" name="Voľná forma 8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10" name="Skupina 9"/>
            <p:cNvGrpSpPr/>
            <p:nvPr/>
          </p:nvGrpSpPr>
          <p:grpSpPr>
            <a:xfrm>
              <a:off x="-278565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1" name="Voľná forma 10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2" name="Voľná forma 11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13" name="Skupina 12"/>
            <p:cNvGrpSpPr/>
            <p:nvPr/>
          </p:nvGrpSpPr>
          <p:grpSpPr>
            <a:xfrm>
              <a:off x="395536" y="602128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4" name="Voľná forma 13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5" name="Voľná forma 14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16" name="Skupina 15"/>
            <p:cNvGrpSpPr/>
            <p:nvPr/>
          </p:nvGrpSpPr>
          <p:grpSpPr>
            <a:xfrm>
              <a:off x="539552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7" name="Voľná forma 16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8" name="Voľná forma 17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19" name="Skupina 18"/>
            <p:cNvGrpSpPr/>
            <p:nvPr/>
          </p:nvGrpSpPr>
          <p:grpSpPr>
            <a:xfrm>
              <a:off x="1907704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20" name="Voľná forma 19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1" name="Voľná forma 20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22" name="Skupina 21"/>
            <p:cNvGrpSpPr/>
            <p:nvPr/>
          </p:nvGrpSpPr>
          <p:grpSpPr>
            <a:xfrm>
              <a:off x="1043608" y="5949280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23" name="Voľná forma 22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4" name="Voľná forma 23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25" name="Skupina 24"/>
            <p:cNvGrpSpPr/>
            <p:nvPr/>
          </p:nvGrpSpPr>
          <p:grpSpPr>
            <a:xfrm>
              <a:off x="1331640" y="6048672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26" name="Voľná forma 25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7" name="Voľná forma 26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28" name="Skupina 27"/>
            <p:cNvGrpSpPr/>
            <p:nvPr/>
          </p:nvGrpSpPr>
          <p:grpSpPr>
            <a:xfrm>
              <a:off x="1619672" y="5805264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29" name="Voľná forma 28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0" name="Voľná forma 29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31" name="Skupina 30"/>
            <p:cNvGrpSpPr/>
            <p:nvPr/>
          </p:nvGrpSpPr>
          <p:grpSpPr>
            <a:xfrm>
              <a:off x="2267744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32" name="Voľná forma 31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3" name="Voľná forma 32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34" name="Skupina 33"/>
            <p:cNvGrpSpPr/>
            <p:nvPr/>
          </p:nvGrpSpPr>
          <p:grpSpPr>
            <a:xfrm>
              <a:off x="2627784" y="6048672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35" name="Voľná forma 34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6" name="Voľná forma 35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37" name="Skupina 36"/>
            <p:cNvGrpSpPr/>
            <p:nvPr/>
          </p:nvGrpSpPr>
          <p:grpSpPr>
            <a:xfrm>
              <a:off x="2843808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38" name="Voľná forma 37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9" name="Voľná forma 38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40" name="Skupina 39"/>
            <p:cNvGrpSpPr/>
            <p:nvPr/>
          </p:nvGrpSpPr>
          <p:grpSpPr>
            <a:xfrm>
              <a:off x="3203848" y="6120680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41" name="Voľná forma 40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2" name="Voľná forma 41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43" name="Skupina 42"/>
            <p:cNvGrpSpPr/>
            <p:nvPr/>
          </p:nvGrpSpPr>
          <p:grpSpPr>
            <a:xfrm>
              <a:off x="971600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44" name="Voľná forma 43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5" name="Voľná forma 44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46" name="Skupina 45"/>
            <p:cNvGrpSpPr/>
            <p:nvPr/>
          </p:nvGrpSpPr>
          <p:grpSpPr>
            <a:xfrm>
              <a:off x="3419872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47" name="Voľná forma 46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8" name="Voľná forma 47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49" name="Skupina 48"/>
            <p:cNvGrpSpPr/>
            <p:nvPr/>
          </p:nvGrpSpPr>
          <p:grpSpPr>
            <a:xfrm>
              <a:off x="3635896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50" name="Voľná forma 49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51" name="Voľná forma 50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52" name="Skupina 51"/>
            <p:cNvGrpSpPr/>
            <p:nvPr/>
          </p:nvGrpSpPr>
          <p:grpSpPr>
            <a:xfrm>
              <a:off x="4067944" y="5877272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53" name="Voľná forma 52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54" name="Voľná forma 53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55" name="Skupina 54"/>
            <p:cNvGrpSpPr/>
            <p:nvPr/>
          </p:nvGrpSpPr>
          <p:grpSpPr>
            <a:xfrm>
              <a:off x="4355976" y="5976664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56" name="Voľná forma 55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57" name="Voľná forma 56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58" name="Skupina 57"/>
            <p:cNvGrpSpPr/>
            <p:nvPr/>
          </p:nvGrpSpPr>
          <p:grpSpPr>
            <a:xfrm>
              <a:off x="4788024" y="6120680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59" name="Voľná forma 58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0" name="Voľná forma 59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61" name="Skupina 60"/>
            <p:cNvGrpSpPr/>
            <p:nvPr/>
          </p:nvGrpSpPr>
          <p:grpSpPr>
            <a:xfrm>
              <a:off x="4932040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62" name="Voľná forma 61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3" name="Voľná forma 62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64" name="Skupina 63"/>
            <p:cNvGrpSpPr/>
            <p:nvPr/>
          </p:nvGrpSpPr>
          <p:grpSpPr>
            <a:xfrm>
              <a:off x="5508104" y="5976664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65" name="Voľná forma 64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6" name="Voľná forma 65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67" name="Skupina 66"/>
            <p:cNvGrpSpPr/>
            <p:nvPr/>
          </p:nvGrpSpPr>
          <p:grpSpPr>
            <a:xfrm>
              <a:off x="5652120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68" name="Voľná forma 67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9" name="Voľná forma 68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70" name="Skupina 69"/>
            <p:cNvGrpSpPr/>
            <p:nvPr/>
          </p:nvGrpSpPr>
          <p:grpSpPr>
            <a:xfrm>
              <a:off x="6012160" y="5976664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71" name="Voľná forma 70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72" name="Voľná forma 71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73" name="Skupina 72"/>
            <p:cNvGrpSpPr/>
            <p:nvPr/>
          </p:nvGrpSpPr>
          <p:grpSpPr>
            <a:xfrm>
              <a:off x="6156176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74" name="Voľná forma 73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75" name="Voľná forma 74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76" name="Skupina 75"/>
            <p:cNvGrpSpPr/>
            <p:nvPr/>
          </p:nvGrpSpPr>
          <p:grpSpPr>
            <a:xfrm>
              <a:off x="6372200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77" name="Voľná forma 76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78" name="Voľná forma 77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79" name="Skupina 78"/>
            <p:cNvGrpSpPr/>
            <p:nvPr/>
          </p:nvGrpSpPr>
          <p:grpSpPr>
            <a:xfrm>
              <a:off x="3851920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80" name="Voľná forma 79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1" name="Voľná forma 80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82" name="Skupina 81"/>
            <p:cNvGrpSpPr/>
            <p:nvPr/>
          </p:nvGrpSpPr>
          <p:grpSpPr>
            <a:xfrm>
              <a:off x="6804248" y="6048672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83" name="Voľná forma 82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4" name="Voľná forma 83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85" name="Skupina 84"/>
            <p:cNvGrpSpPr/>
            <p:nvPr/>
          </p:nvGrpSpPr>
          <p:grpSpPr>
            <a:xfrm>
              <a:off x="7020272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86" name="Voľná forma 85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7" name="Voľná forma 86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88" name="Skupina 87"/>
            <p:cNvGrpSpPr/>
            <p:nvPr/>
          </p:nvGrpSpPr>
          <p:grpSpPr>
            <a:xfrm>
              <a:off x="7452320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89" name="Voľná forma 88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90" name="Voľná forma 89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91" name="Skupina 90"/>
            <p:cNvGrpSpPr/>
            <p:nvPr/>
          </p:nvGrpSpPr>
          <p:grpSpPr>
            <a:xfrm>
              <a:off x="7812360" y="5949280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92" name="Voľná forma 91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93" name="Voľná forma 92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94" name="Skupina 93"/>
            <p:cNvGrpSpPr/>
            <p:nvPr/>
          </p:nvGrpSpPr>
          <p:grpSpPr>
            <a:xfrm>
              <a:off x="8244408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95" name="Voľná forma 94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96" name="Voľná forma 95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97" name="Skupina 96"/>
            <p:cNvGrpSpPr/>
            <p:nvPr/>
          </p:nvGrpSpPr>
          <p:grpSpPr>
            <a:xfrm>
              <a:off x="8028384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98" name="Voľná forma 97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99" name="Voľná forma 98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100" name="Skupina 99"/>
            <p:cNvGrpSpPr/>
            <p:nvPr/>
          </p:nvGrpSpPr>
          <p:grpSpPr>
            <a:xfrm>
              <a:off x="8865435" y="5976664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01" name="Voľná forma 100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02" name="Voľná forma 101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103" name="Skupina 102"/>
            <p:cNvGrpSpPr/>
            <p:nvPr/>
          </p:nvGrpSpPr>
          <p:grpSpPr>
            <a:xfrm>
              <a:off x="8532440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04" name="Voľná forma 103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05" name="Voľná forma 104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106" name="Skupina 105"/>
            <p:cNvGrpSpPr/>
            <p:nvPr/>
          </p:nvGrpSpPr>
          <p:grpSpPr>
            <a:xfrm>
              <a:off x="5364088" y="6120680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07" name="Voľná forma 106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08" name="Voľná forma 107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</p:grpSp>
      <p:pic>
        <p:nvPicPr>
          <p:cNvPr id="109" name="Obrázok 108" descr="indian cand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924944"/>
            <a:ext cx="2697088" cy="2697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Povery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dirty="0" smtClean="0"/>
              <a:t>Šťastie:</a:t>
            </a:r>
          </a:p>
          <a:p>
            <a:r>
              <a:rPr lang="sk-SK" dirty="0" smtClean="0"/>
              <a:t>Nikdy neroztápajte základňu sviečky. </a:t>
            </a:r>
          </a:p>
          <a:p>
            <a:pPr>
              <a:buNone/>
            </a:pPr>
            <a:r>
              <a:rPr lang="sk-SK" dirty="0" smtClean="0"/>
              <a:t>Ochrana:</a:t>
            </a:r>
          </a:p>
          <a:p>
            <a:r>
              <a:rPr lang="sk-SK" dirty="0" smtClean="0"/>
              <a:t>Páľte bielu posvätenú sviečku.</a:t>
            </a:r>
          </a:p>
          <a:p>
            <a:pPr>
              <a:buNone/>
            </a:pPr>
            <a:r>
              <a:rPr lang="sk-SK" dirty="0" smtClean="0"/>
              <a:t>Znamenia a predzvesti:</a:t>
            </a:r>
          </a:p>
          <a:p>
            <a:r>
              <a:rPr lang="sk-SK" dirty="0" smtClean="0"/>
              <a:t>Oživenie plameňa – cnostné a čisté srdce.</a:t>
            </a:r>
          </a:p>
          <a:p>
            <a:pPr>
              <a:buNone/>
            </a:pPr>
            <a:r>
              <a:rPr lang="sk-SK" dirty="0" smtClean="0"/>
              <a:t>Priania:</a:t>
            </a:r>
          </a:p>
          <a:p>
            <a:r>
              <a:rPr lang="sk-SK" dirty="0" smtClean="0"/>
              <a:t>Narodeniny – </a:t>
            </a:r>
            <a:r>
              <a:rPr lang="sk-SK" dirty="0" err="1" smtClean="0"/>
              <a:t>Artemidine</a:t>
            </a:r>
            <a:r>
              <a:rPr lang="sk-SK" dirty="0" smtClean="0"/>
              <a:t> rituály. </a:t>
            </a:r>
          </a:p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  <p:grpSp>
        <p:nvGrpSpPr>
          <p:cNvPr id="106" name="Skupina 105"/>
          <p:cNvGrpSpPr/>
          <p:nvPr/>
        </p:nvGrpSpPr>
        <p:grpSpPr>
          <a:xfrm>
            <a:off x="-278565" y="5805264"/>
            <a:ext cx="9612000" cy="1791416"/>
            <a:chOff x="-278565" y="5805264"/>
            <a:chExt cx="9612000" cy="1791416"/>
          </a:xfrm>
        </p:grpSpPr>
        <p:grpSp>
          <p:nvGrpSpPr>
            <p:cNvPr id="4" name="Skupina 3"/>
            <p:cNvGrpSpPr/>
            <p:nvPr/>
          </p:nvGrpSpPr>
          <p:grpSpPr>
            <a:xfrm>
              <a:off x="179512" y="5949280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5" name="Voľná forma 4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" name="Voľná forma 5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7" name="Skupina 6"/>
            <p:cNvGrpSpPr/>
            <p:nvPr/>
          </p:nvGrpSpPr>
          <p:grpSpPr>
            <a:xfrm>
              <a:off x="-278565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8" name="Voľná forma 7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9" name="Voľná forma 8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10" name="Skupina 9"/>
            <p:cNvGrpSpPr/>
            <p:nvPr/>
          </p:nvGrpSpPr>
          <p:grpSpPr>
            <a:xfrm>
              <a:off x="395536" y="602128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1" name="Voľná forma 10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2" name="Voľná forma 11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13" name="Skupina 12"/>
            <p:cNvGrpSpPr/>
            <p:nvPr/>
          </p:nvGrpSpPr>
          <p:grpSpPr>
            <a:xfrm>
              <a:off x="539552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4" name="Voľná forma 13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5" name="Voľná forma 14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16" name="Skupina 15"/>
            <p:cNvGrpSpPr/>
            <p:nvPr/>
          </p:nvGrpSpPr>
          <p:grpSpPr>
            <a:xfrm>
              <a:off x="1907704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7" name="Voľná forma 16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8" name="Voľná forma 17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19" name="Skupina 18"/>
            <p:cNvGrpSpPr/>
            <p:nvPr/>
          </p:nvGrpSpPr>
          <p:grpSpPr>
            <a:xfrm>
              <a:off x="1043608" y="5949280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20" name="Voľná forma 19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1" name="Voľná forma 20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22" name="Skupina 21"/>
            <p:cNvGrpSpPr/>
            <p:nvPr/>
          </p:nvGrpSpPr>
          <p:grpSpPr>
            <a:xfrm>
              <a:off x="1331640" y="6048672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23" name="Voľná forma 22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4" name="Voľná forma 23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25" name="Skupina 24"/>
            <p:cNvGrpSpPr/>
            <p:nvPr/>
          </p:nvGrpSpPr>
          <p:grpSpPr>
            <a:xfrm>
              <a:off x="1619672" y="5805264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26" name="Voľná forma 25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7" name="Voľná forma 26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28" name="Skupina 27"/>
            <p:cNvGrpSpPr/>
            <p:nvPr/>
          </p:nvGrpSpPr>
          <p:grpSpPr>
            <a:xfrm>
              <a:off x="2267744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29" name="Voľná forma 28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0" name="Voľná forma 29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31" name="Skupina 30"/>
            <p:cNvGrpSpPr/>
            <p:nvPr/>
          </p:nvGrpSpPr>
          <p:grpSpPr>
            <a:xfrm>
              <a:off x="2627784" y="6048672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32" name="Voľná forma 31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3" name="Voľná forma 32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34" name="Skupina 33"/>
            <p:cNvGrpSpPr/>
            <p:nvPr/>
          </p:nvGrpSpPr>
          <p:grpSpPr>
            <a:xfrm>
              <a:off x="2843808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35" name="Voľná forma 34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6" name="Voľná forma 35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37" name="Skupina 36"/>
            <p:cNvGrpSpPr/>
            <p:nvPr/>
          </p:nvGrpSpPr>
          <p:grpSpPr>
            <a:xfrm>
              <a:off x="3203848" y="6120680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38" name="Voľná forma 37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9" name="Voľná forma 38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40" name="Skupina 39"/>
            <p:cNvGrpSpPr/>
            <p:nvPr/>
          </p:nvGrpSpPr>
          <p:grpSpPr>
            <a:xfrm>
              <a:off x="971600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41" name="Voľná forma 40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2" name="Voľná forma 41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43" name="Skupina 42"/>
            <p:cNvGrpSpPr/>
            <p:nvPr/>
          </p:nvGrpSpPr>
          <p:grpSpPr>
            <a:xfrm>
              <a:off x="3419872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44" name="Voľná forma 43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5" name="Voľná forma 44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46" name="Skupina 45"/>
            <p:cNvGrpSpPr/>
            <p:nvPr/>
          </p:nvGrpSpPr>
          <p:grpSpPr>
            <a:xfrm>
              <a:off x="3635896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47" name="Voľná forma 46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8" name="Voľná forma 47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49" name="Skupina 48"/>
            <p:cNvGrpSpPr/>
            <p:nvPr/>
          </p:nvGrpSpPr>
          <p:grpSpPr>
            <a:xfrm>
              <a:off x="4067944" y="5877272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50" name="Voľná forma 49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51" name="Voľná forma 50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52" name="Skupina 51"/>
            <p:cNvGrpSpPr/>
            <p:nvPr/>
          </p:nvGrpSpPr>
          <p:grpSpPr>
            <a:xfrm>
              <a:off x="4355976" y="5976664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53" name="Voľná forma 52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54" name="Voľná forma 53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55" name="Skupina 54"/>
            <p:cNvGrpSpPr/>
            <p:nvPr/>
          </p:nvGrpSpPr>
          <p:grpSpPr>
            <a:xfrm>
              <a:off x="4788024" y="6120680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56" name="Voľná forma 55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57" name="Voľná forma 56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58" name="Skupina 57"/>
            <p:cNvGrpSpPr/>
            <p:nvPr/>
          </p:nvGrpSpPr>
          <p:grpSpPr>
            <a:xfrm>
              <a:off x="4932040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59" name="Voľná forma 58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0" name="Voľná forma 59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61" name="Skupina 60"/>
            <p:cNvGrpSpPr/>
            <p:nvPr/>
          </p:nvGrpSpPr>
          <p:grpSpPr>
            <a:xfrm>
              <a:off x="5508104" y="5976664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62" name="Voľná forma 61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3" name="Voľná forma 62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64" name="Skupina 63"/>
            <p:cNvGrpSpPr/>
            <p:nvPr/>
          </p:nvGrpSpPr>
          <p:grpSpPr>
            <a:xfrm>
              <a:off x="5652120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65" name="Voľná forma 64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6" name="Voľná forma 65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67" name="Skupina 66"/>
            <p:cNvGrpSpPr/>
            <p:nvPr/>
          </p:nvGrpSpPr>
          <p:grpSpPr>
            <a:xfrm>
              <a:off x="6012160" y="5976664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68" name="Voľná forma 67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9" name="Voľná forma 68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70" name="Skupina 69"/>
            <p:cNvGrpSpPr/>
            <p:nvPr/>
          </p:nvGrpSpPr>
          <p:grpSpPr>
            <a:xfrm>
              <a:off x="6156176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71" name="Voľná forma 70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72" name="Voľná forma 71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73" name="Skupina 72"/>
            <p:cNvGrpSpPr/>
            <p:nvPr/>
          </p:nvGrpSpPr>
          <p:grpSpPr>
            <a:xfrm>
              <a:off x="6372200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74" name="Voľná forma 73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75" name="Voľná forma 74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76" name="Skupina 75"/>
            <p:cNvGrpSpPr/>
            <p:nvPr/>
          </p:nvGrpSpPr>
          <p:grpSpPr>
            <a:xfrm>
              <a:off x="3851920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77" name="Voľná forma 76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78" name="Voľná forma 77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79" name="Skupina 78"/>
            <p:cNvGrpSpPr/>
            <p:nvPr/>
          </p:nvGrpSpPr>
          <p:grpSpPr>
            <a:xfrm>
              <a:off x="6804248" y="6048672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80" name="Voľná forma 79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1" name="Voľná forma 80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82" name="Skupina 81"/>
            <p:cNvGrpSpPr/>
            <p:nvPr/>
          </p:nvGrpSpPr>
          <p:grpSpPr>
            <a:xfrm>
              <a:off x="7020272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83" name="Voľná forma 82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4" name="Voľná forma 83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85" name="Skupina 84"/>
            <p:cNvGrpSpPr/>
            <p:nvPr/>
          </p:nvGrpSpPr>
          <p:grpSpPr>
            <a:xfrm>
              <a:off x="7452320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86" name="Voľná forma 85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7" name="Voľná forma 86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88" name="Skupina 87"/>
            <p:cNvGrpSpPr/>
            <p:nvPr/>
          </p:nvGrpSpPr>
          <p:grpSpPr>
            <a:xfrm>
              <a:off x="7812360" y="5949280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89" name="Voľná forma 88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90" name="Voľná forma 89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91" name="Skupina 90"/>
            <p:cNvGrpSpPr/>
            <p:nvPr/>
          </p:nvGrpSpPr>
          <p:grpSpPr>
            <a:xfrm>
              <a:off x="8244408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92" name="Voľná forma 91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93" name="Voľná forma 92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94" name="Skupina 93"/>
            <p:cNvGrpSpPr/>
            <p:nvPr/>
          </p:nvGrpSpPr>
          <p:grpSpPr>
            <a:xfrm>
              <a:off x="8028384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95" name="Voľná forma 94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96" name="Voľná forma 95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97" name="Skupina 96"/>
            <p:cNvGrpSpPr/>
            <p:nvPr/>
          </p:nvGrpSpPr>
          <p:grpSpPr>
            <a:xfrm>
              <a:off x="8865435" y="5976664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98" name="Voľná forma 97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99" name="Voľná forma 98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100" name="Skupina 99"/>
            <p:cNvGrpSpPr/>
            <p:nvPr/>
          </p:nvGrpSpPr>
          <p:grpSpPr>
            <a:xfrm>
              <a:off x="8532440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01" name="Voľná forma 100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02" name="Voľná forma 101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103" name="Skupina 102"/>
            <p:cNvGrpSpPr/>
            <p:nvPr/>
          </p:nvGrpSpPr>
          <p:grpSpPr>
            <a:xfrm>
              <a:off x="5364088" y="6120680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04" name="Voľná forma 103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05" name="Voľná forma 104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</p:grp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9100" y="3212976"/>
            <a:ext cx="8305800" cy="1143000"/>
          </a:xfrm>
        </p:spPr>
        <p:txBody>
          <a:bodyPr anchor="b"/>
          <a:lstStyle/>
          <a:p>
            <a:pPr algn="ctr"/>
            <a:r>
              <a:rPr lang="sk-SK" dirty="0" smtClean="0"/>
              <a:t>Ďakujem Vám za pozornosť!</a:t>
            </a:r>
            <a:endParaRPr lang="sk-SK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17856"/>
          </a:xfrm>
        </p:spPr>
        <p:txBody>
          <a:bodyPr>
            <a:normAutofit fontScale="55000" lnSpcReduction="20000"/>
          </a:bodyPr>
          <a:lstStyle/>
          <a:p>
            <a:r>
              <a:rPr lang="sk-SK" dirty="0" smtClean="0">
                <a:solidFill>
                  <a:schemeClr val="tx2"/>
                </a:solidFill>
                <a:hlinkClick r:id="rId2"/>
              </a:rPr>
              <a:t>http://www.sappohill.com/soaphistory.html</a:t>
            </a:r>
            <a:endParaRPr lang="sk-SK" dirty="0" smtClean="0">
              <a:solidFill>
                <a:schemeClr val="tx2"/>
              </a:solidFill>
            </a:endParaRPr>
          </a:p>
          <a:p>
            <a:r>
              <a:rPr lang="sk-SK" dirty="0" smtClean="0">
                <a:solidFill>
                  <a:schemeClr val="tx2"/>
                </a:solidFill>
                <a:hlinkClick r:id="rId3"/>
              </a:rPr>
              <a:t>http://referaty-seminarky.sk/mydla/</a:t>
            </a:r>
            <a:endParaRPr lang="sk-SK" dirty="0" smtClean="0">
              <a:solidFill>
                <a:schemeClr val="tx2"/>
              </a:solidFill>
            </a:endParaRPr>
          </a:p>
          <a:p>
            <a:r>
              <a:rPr lang="sk-SK" dirty="0" smtClean="0">
                <a:solidFill>
                  <a:schemeClr val="tx2"/>
                </a:solidFill>
                <a:hlinkClick r:id="rId4"/>
              </a:rPr>
              <a:t>http://sk.oriflame.com/products/show-body-care.jhtml?tag=historyofsoap</a:t>
            </a:r>
            <a:r>
              <a:rPr lang="sk-SK" dirty="0" smtClean="0">
                <a:solidFill>
                  <a:schemeClr val="tx2"/>
                </a:solidFill>
              </a:rPr>
              <a:t> </a:t>
            </a:r>
          </a:p>
          <a:p>
            <a:r>
              <a:rPr lang="sk-SK" dirty="0" smtClean="0">
                <a:solidFill>
                  <a:schemeClr val="tx2"/>
                </a:solidFill>
                <a:hlinkClick r:id="rId5"/>
              </a:rPr>
              <a:t>http://www.lukre.sk/sk/historia-sviecok</a:t>
            </a:r>
            <a:endParaRPr lang="sk-SK" dirty="0" smtClean="0">
              <a:solidFill>
                <a:schemeClr val="tx2"/>
              </a:solidFill>
            </a:endParaRPr>
          </a:p>
          <a:p>
            <a:r>
              <a:rPr lang="sk-SK" dirty="0" smtClean="0">
                <a:solidFill>
                  <a:schemeClr val="tx2"/>
                </a:solidFill>
                <a:hlinkClick r:id="rId6"/>
              </a:rPr>
              <a:t>http://osvieckach.webnode.sk/news/historia-sviecok/</a:t>
            </a:r>
            <a:endParaRPr lang="sk-SK" dirty="0" smtClean="0">
              <a:solidFill>
                <a:schemeClr val="tx2"/>
              </a:solidFill>
            </a:endParaRPr>
          </a:p>
          <a:p>
            <a:r>
              <a:rPr lang="sk-SK" dirty="0" smtClean="0">
                <a:solidFill>
                  <a:schemeClr val="tx2"/>
                </a:solidFill>
                <a:hlinkClick r:id="rId7"/>
              </a:rPr>
              <a:t>http://www.orthodoxcandles.com/beeswax-candles-pictures/2012/06/benefits-of-beeswax-candles.jpg</a:t>
            </a:r>
            <a:endParaRPr lang="sk-SK" dirty="0" smtClean="0">
              <a:solidFill>
                <a:schemeClr val="tx2"/>
              </a:solidFill>
            </a:endParaRPr>
          </a:p>
          <a:p>
            <a:r>
              <a:rPr lang="sk-SK" dirty="0" smtClean="0">
                <a:solidFill>
                  <a:schemeClr val="tx2"/>
                </a:solidFill>
                <a:hlinkClick r:id="rId8"/>
              </a:rPr>
              <a:t>http://www.theguardedpath.com/wp-content/uploads/2011/04/candles.jpg</a:t>
            </a:r>
            <a:endParaRPr lang="sk-SK" dirty="0" smtClean="0">
              <a:solidFill>
                <a:schemeClr val="tx2"/>
              </a:solidFill>
            </a:endParaRPr>
          </a:p>
          <a:p>
            <a:r>
              <a:rPr lang="sk-SK" dirty="0" smtClean="0">
                <a:solidFill>
                  <a:schemeClr val="tx2"/>
                </a:solidFill>
                <a:hlinkClick r:id="rId9"/>
              </a:rPr>
              <a:t>http://images.wisconsinhistory.org/700011230014/1123000277-l.jpg</a:t>
            </a:r>
            <a:endParaRPr lang="sk-SK" dirty="0" smtClean="0">
              <a:solidFill>
                <a:schemeClr val="tx2"/>
              </a:solidFill>
            </a:endParaRPr>
          </a:p>
          <a:p>
            <a:r>
              <a:rPr lang="sk-SK" dirty="0" smtClean="0">
                <a:solidFill>
                  <a:schemeClr val="tx2"/>
                </a:solidFill>
                <a:hlinkClick r:id="rId10"/>
              </a:rPr>
              <a:t>http://www.cuentoseningles.com.ar/images/colgate2.jpg</a:t>
            </a:r>
            <a:endParaRPr lang="sk-SK" dirty="0" smtClean="0">
              <a:solidFill>
                <a:schemeClr val="tx2"/>
              </a:solidFill>
            </a:endParaRPr>
          </a:p>
          <a:p>
            <a:r>
              <a:rPr lang="sk-SK" dirty="0" smtClean="0">
                <a:solidFill>
                  <a:schemeClr val="tx2"/>
                </a:solidFill>
                <a:hlinkClick r:id="rId11"/>
              </a:rPr>
              <a:t>http://media.novinky.cz/422/84226-top_foto2-bwpki.jpg</a:t>
            </a:r>
            <a:endParaRPr lang="sk-SK" dirty="0" smtClean="0">
              <a:solidFill>
                <a:schemeClr val="tx2"/>
              </a:solidFill>
            </a:endParaRPr>
          </a:p>
          <a:p>
            <a:r>
              <a:rPr lang="sk-SK" dirty="0" smtClean="0">
                <a:solidFill>
                  <a:schemeClr val="tx2"/>
                </a:solidFill>
                <a:hlinkClick r:id="rId12"/>
              </a:rPr>
              <a:t>http://www.caswellmassey.com/assets/item/regular/Dr__Hunter_Castile_Soap.jpg</a:t>
            </a:r>
            <a:endParaRPr lang="sk-SK" dirty="0" smtClean="0">
              <a:solidFill>
                <a:schemeClr val="tx2"/>
              </a:solidFill>
            </a:endParaRPr>
          </a:p>
          <a:p>
            <a:r>
              <a:rPr lang="sk-SK" dirty="0" smtClean="0">
                <a:solidFill>
                  <a:schemeClr val="tx2"/>
                </a:solidFill>
                <a:hlinkClick r:id="rId13"/>
              </a:rPr>
              <a:t>http://www.completestamp.co.nz/(RoxenUserID=e7cc244470a5c7bb83651de1a60f3044)/images/stamps/215948.jpg</a:t>
            </a:r>
            <a:endParaRPr lang="sk-SK" dirty="0" smtClean="0">
              <a:solidFill>
                <a:schemeClr val="tx2"/>
              </a:solidFill>
            </a:endParaRPr>
          </a:p>
          <a:p>
            <a:r>
              <a:rPr lang="sk-SK" dirty="0" smtClean="0">
                <a:solidFill>
                  <a:schemeClr val="tx2"/>
                </a:solidFill>
                <a:hlinkClick r:id="rId14"/>
              </a:rPr>
              <a:t>http://www.frenchselections.com/store/image/large/7021_1.jpg</a:t>
            </a:r>
            <a:endParaRPr lang="sk-SK" dirty="0" smtClean="0">
              <a:solidFill>
                <a:schemeClr val="tx2"/>
              </a:solidFill>
            </a:endParaRPr>
          </a:p>
          <a:p>
            <a:r>
              <a:rPr lang="sk-SK" dirty="0" smtClean="0">
                <a:solidFill>
                  <a:schemeClr val="tx2"/>
                </a:solidFill>
                <a:hlinkClick r:id="rId15"/>
              </a:rPr>
              <a:t>http://static.cinemagia.ro/img/db/movie/00/80/03/asterix-aux-jeux-olympiques-301479l.jpg</a:t>
            </a:r>
            <a:endParaRPr lang="sk-SK" dirty="0" smtClean="0">
              <a:solidFill>
                <a:schemeClr val="tx2"/>
              </a:solidFill>
            </a:endParaRPr>
          </a:p>
          <a:p>
            <a:r>
              <a:rPr lang="sk-SK" dirty="0" smtClean="0">
                <a:solidFill>
                  <a:schemeClr val="tx2"/>
                </a:solidFill>
                <a:hlinkClick r:id="rId16"/>
              </a:rPr>
              <a:t>http://scribblemesomething.files.wordpress.com/2011/06/ebers-papyrus.jpg</a:t>
            </a:r>
            <a:endParaRPr lang="sk-SK" dirty="0" smtClean="0">
              <a:solidFill>
                <a:schemeClr val="tx2"/>
              </a:solidFill>
            </a:endParaRPr>
          </a:p>
          <a:p>
            <a:r>
              <a:rPr lang="sk-SK" dirty="0" smtClean="0">
                <a:solidFill>
                  <a:schemeClr val="tx2"/>
                </a:solidFill>
                <a:hlinkClick r:id="rId17"/>
              </a:rPr>
              <a:t>https://www.claytongrayhome.com/item_images/whale_stock.jpg</a:t>
            </a:r>
            <a:endParaRPr lang="sk-SK" dirty="0" smtClean="0">
              <a:solidFill>
                <a:schemeClr val="tx2"/>
              </a:solidFill>
            </a:endParaRPr>
          </a:p>
          <a:p>
            <a:r>
              <a:rPr lang="sk-SK" dirty="0" smtClean="0">
                <a:solidFill>
                  <a:schemeClr val="tx2"/>
                </a:solidFill>
              </a:rPr>
              <a:t>http://www.californiacandle.com/pic/products/200610120634350.cinnamon_bark01.jpg</a:t>
            </a:r>
          </a:p>
        </p:txBody>
      </p:sp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Mydlá</a:t>
            </a:r>
            <a:br>
              <a:rPr lang="sk-SK" dirty="0" smtClean="0"/>
            </a:br>
            <a:r>
              <a:rPr lang="sk-SK" sz="2200" dirty="0" smtClean="0"/>
              <a:t>„Množstvo spotrebovaného mydla je spoľahlivým ukazovateľom bohatstva a civilizovanosti národa.“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					</a:t>
            </a:r>
            <a:r>
              <a:rPr lang="sk-SK" sz="2200" dirty="0" smtClean="0"/>
              <a:t>Neznámy autor</a:t>
            </a:r>
            <a:endParaRPr lang="sk-SK" sz="2200" dirty="0"/>
          </a:p>
        </p:txBody>
      </p:sp>
      <p:sp>
        <p:nvSpPr>
          <p:cNvPr id="3" name="Ovál 2"/>
          <p:cNvSpPr/>
          <p:nvPr/>
        </p:nvSpPr>
        <p:spPr>
          <a:xfrm>
            <a:off x="323528" y="2564904"/>
            <a:ext cx="720080" cy="72008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prstMaterial="clear">
            <a:bevelT w="292100" h="146050"/>
            <a:bevelB w="635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vál 3"/>
          <p:cNvSpPr/>
          <p:nvPr/>
        </p:nvSpPr>
        <p:spPr>
          <a:xfrm>
            <a:off x="1115616" y="2204864"/>
            <a:ext cx="504056" cy="50405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prstMaterial="clear">
            <a:bevelT w="292100" h="146050"/>
            <a:bevelB w="635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vál 4"/>
          <p:cNvSpPr/>
          <p:nvPr/>
        </p:nvSpPr>
        <p:spPr>
          <a:xfrm>
            <a:off x="7308304" y="836712"/>
            <a:ext cx="1512168" cy="136815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prstMaterial="clear">
            <a:bevelT w="292100" h="146050"/>
            <a:bevelB w="635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/>
          <p:cNvSpPr/>
          <p:nvPr/>
        </p:nvSpPr>
        <p:spPr>
          <a:xfrm>
            <a:off x="5940152" y="548680"/>
            <a:ext cx="720080" cy="72008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prstMaterial="clear">
            <a:bevelT w="292100" h="146050"/>
            <a:bevelB w="635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ál 6"/>
          <p:cNvSpPr/>
          <p:nvPr/>
        </p:nvSpPr>
        <p:spPr>
          <a:xfrm>
            <a:off x="683568" y="1484784"/>
            <a:ext cx="360040" cy="36004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prstMaterial="clear">
            <a:bevelT w="292100" h="146050"/>
            <a:bevelB w="635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2339752" y="1196752"/>
            <a:ext cx="216024" cy="21602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prstMaterial="clear">
            <a:bevelT w="292100" h="146050"/>
            <a:bevelB w="635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vál 8"/>
          <p:cNvSpPr/>
          <p:nvPr/>
        </p:nvSpPr>
        <p:spPr>
          <a:xfrm>
            <a:off x="1403648" y="764704"/>
            <a:ext cx="216024" cy="21602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prstMaterial="clear">
            <a:bevelT w="292100" h="146050"/>
            <a:bevelB w="635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vál 9"/>
          <p:cNvSpPr/>
          <p:nvPr/>
        </p:nvSpPr>
        <p:spPr>
          <a:xfrm>
            <a:off x="2123728" y="404664"/>
            <a:ext cx="216024" cy="21602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prstMaterial="clear">
            <a:bevelT w="292100" h="146050"/>
            <a:bevelB w="635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vál 10"/>
          <p:cNvSpPr/>
          <p:nvPr/>
        </p:nvSpPr>
        <p:spPr>
          <a:xfrm>
            <a:off x="3131840" y="1052736"/>
            <a:ext cx="216024" cy="21602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prstMaterial="clear">
            <a:bevelT w="292100" h="146050"/>
            <a:bevelB w="635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vál 11"/>
          <p:cNvSpPr/>
          <p:nvPr/>
        </p:nvSpPr>
        <p:spPr>
          <a:xfrm>
            <a:off x="3131840" y="332656"/>
            <a:ext cx="216024" cy="21602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prstMaterial="clear">
            <a:bevelT w="292100" h="146050"/>
            <a:bevelB w="635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vál 12"/>
          <p:cNvSpPr/>
          <p:nvPr/>
        </p:nvSpPr>
        <p:spPr>
          <a:xfrm>
            <a:off x="4355976" y="476672"/>
            <a:ext cx="216024" cy="21602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prstMaterial="clear">
            <a:bevelT w="292100" h="146050"/>
            <a:bevelB w="635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vál 13"/>
          <p:cNvSpPr/>
          <p:nvPr/>
        </p:nvSpPr>
        <p:spPr>
          <a:xfrm>
            <a:off x="2699792" y="548680"/>
            <a:ext cx="360040" cy="36004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prstMaterial="clear">
            <a:bevelT w="292100" h="146050"/>
            <a:bevelB w="635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vál 14"/>
          <p:cNvSpPr/>
          <p:nvPr/>
        </p:nvSpPr>
        <p:spPr>
          <a:xfrm>
            <a:off x="1331640" y="-180020"/>
            <a:ext cx="360040" cy="36004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prstMaterial="clear">
            <a:bevelT w="292100" h="146050"/>
            <a:bevelB w="635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vál 15"/>
          <p:cNvSpPr/>
          <p:nvPr/>
        </p:nvSpPr>
        <p:spPr>
          <a:xfrm>
            <a:off x="3851920" y="836712"/>
            <a:ext cx="360040" cy="36004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prstMaterial="clear">
            <a:bevelT w="292100" h="146050"/>
            <a:bevelB w="635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vál 16"/>
          <p:cNvSpPr/>
          <p:nvPr/>
        </p:nvSpPr>
        <p:spPr>
          <a:xfrm>
            <a:off x="5076056" y="908720"/>
            <a:ext cx="360040" cy="36004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prstMaterial="clear">
            <a:bevelT w="292100" h="146050"/>
            <a:bevelB w="635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vál 17"/>
          <p:cNvSpPr/>
          <p:nvPr/>
        </p:nvSpPr>
        <p:spPr>
          <a:xfrm>
            <a:off x="6588224" y="1412776"/>
            <a:ext cx="360040" cy="36004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prstMaterial="clear">
            <a:bevelT w="292100" h="146050"/>
            <a:bevelB w="635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Ovál 18"/>
          <p:cNvSpPr/>
          <p:nvPr/>
        </p:nvSpPr>
        <p:spPr>
          <a:xfrm>
            <a:off x="6948264" y="476672"/>
            <a:ext cx="360040" cy="36004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prstMaterial="clear">
            <a:bevelT w="292100" h="146050"/>
            <a:bevelB w="635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vál 19"/>
          <p:cNvSpPr/>
          <p:nvPr/>
        </p:nvSpPr>
        <p:spPr>
          <a:xfrm>
            <a:off x="539552" y="476672"/>
            <a:ext cx="360040" cy="36004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prstMaterial="clear">
            <a:bevelT w="292100" h="146050"/>
            <a:bevelB w="635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Ovál 21"/>
          <p:cNvSpPr/>
          <p:nvPr/>
        </p:nvSpPr>
        <p:spPr>
          <a:xfrm>
            <a:off x="8172400" y="2348880"/>
            <a:ext cx="720080" cy="72008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prstMaterial="clear">
            <a:bevelT w="292100" h="146050"/>
            <a:bevelB w="635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Ovál 22"/>
          <p:cNvSpPr/>
          <p:nvPr/>
        </p:nvSpPr>
        <p:spPr>
          <a:xfrm>
            <a:off x="1331640" y="1268760"/>
            <a:ext cx="720080" cy="72008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prstMaterial="clear">
            <a:bevelT w="292100" h="146050"/>
            <a:bevelB w="635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Ovál 23"/>
          <p:cNvSpPr/>
          <p:nvPr/>
        </p:nvSpPr>
        <p:spPr>
          <a:xfrm>
            <a:off x="3491880" y="-360040"/>
            <a:ext cx="720080" cy="72008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prstMaterial="clear">
            <a:bevelT w="292100" h="146050"/>
            <a:bevelB w="635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Ovál 24"/>
          <p:cNvSpPr/>
          <p:nvPr/>
        </p:nvSpPr>
        <p:spPr>
          <a:xfrm>
            <a:off x="8783960" y="6309320"/>
            <a:ext cx="720080" cy="72008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prstMaterial="clear">
            <a:bevelT w="292100" h="146050"/>
            <a:bevelB w="635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Ovál 25"/>
          <p:cNvSpPr/>
          <p:nvPr/>
        </p:nvSpPr>
        <p:spPr>
          <a:xfrm>
            <a:off x="6228184" y="5661248"/>
            <a:ext cx="720080" cy="72008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prstMaterial="clear">
            <a:bevelT w="292100" h="146050"/>
            <a:bevelB w="635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7" name="Ovál 26"/>
          <p:cNvSpPr/>
          <p:nvPr/>
        </p:nvSpPr>
        <p:spPr>
          <a:xfrm>
            <a:off x="4067944" y="6497960"/>
            <a:ext cx="720080" cy="72008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prstMaterial="clear">
            <a:bevelT w="292100" h="146050"/>
            <a:bevelB w="635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Ovál 27"/>
          <p:cNvSpPr/>
          <p:nvPr/>
        </p:nvSpPr>
        <p:spPr>
          <a:xfrm>
            <a:off x="539552" y="5157192"/>
            <a:ext cx="720080" cy="72008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prstMaterial="clear">
            <a:bevelT w="292100" h="146050"/>
            <a:bevelB w="635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Ovál 28"/>
          <p:cNvSpPr/>
          <p:nvPr/>
        </p:nvSpPr>
        <p:spPr>
          <a:xfrm>
            <a:off x="1259632" y="6093296"/>
            <a:ext cx="504056" cy="50405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prstMaterial="clear">
            <a:bevelT w="292100" h="146050"/>
            <a:bevelB w="635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Ovál 29"/>
          <p:cNvSpPr/>
          <p:nvPr/>
        </p:nvSpPr>
        <p:spPr>
          <a:xfrm>
            <a:off x="2627784" y="5229200"/>
            <a:ext cx="504056" cy="50405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prstMaterial="clear">
            <a:bevelT w="292100" h="146050"/>
            <a:bevelB w="635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Ovál 30"/>
          <p:cNvSpPr/>
          <p:nvPr/>
        </p:nvSpPr>
        <p:spPr>
          <a:xfrm>
            <a:off x="4788024" y="5445224"/>
            <a:ext cx="504056" cy="50405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prstMaterial="clear">
            <a:bevelT w="292100" h="146050"/>
            <a:bevelB w="635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2" name="Ovál 31"/>
          <p:cNvSpPr/>
          <p:nvPr/>
        </p:nvSpPr>
        <p:spPr>
          <a:xfrm>
            <a:off x="8172400" y="4797152"/>
            <a:ext cx="504056" cy="50405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prstMaterial="clear">
            <a:bevelT w="292100" h="146050"/>
            <a:bevelB w="635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Ovál 32"/>
          <p:cNvSpPr/>
          <p:nvPr/>
        </p:nvSpPr>
        <p:spPr>
          <a:xfrm>
            <a:off x="7812360" y="5877272"/>
            <a:ext cx="216024" cy="21602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prstMaterial="clear">
            <a:bevelT w="292100" h="146050"/>
            <a:bevelB w="635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4" name="Ovál 33"/>
          <p:cNvSpPr/>
          <p:nvPr/>
        </p:nvSpPr>
        <p:spPr>
          <a:xfrm>
            <a:off x="7236296" y="5157192"/>
            <a:ext cx="216024" cy="21602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prstMaterial="clear">
            <a:bevelT w="292100" h="146050"/>
            <a:bevelB w="635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5" name="Ovál 34"/>
          <p:cNvSpPr/>
          <p:nvPr/>
        </p:nvSpPr>
        <p:spPr>
          <a:xfrm>
            <a:off x="5652120" y="6237312"/>
            <a:ext cx="216024" cy="21602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prstMaterial="clear">
            <a:bevelT w="292100" h="146050"/>
            <a:bevelB w="635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6" name="Ovál 35"/>
          <p:cNvSpPr/>
          <p:nvPr/>
        </p:nvSpPr>
        <p:spPr>
          <a:xfrm>
            <a:off x="4427984" y="5445224"/>
            <a:ext cx="216024" cy="21602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prstMaterial="clear">
            <a:bevelT w="292100" h="146050"/>
            <a:bevelB w="635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7" name="Ovál 36"/>
          <p:cNvSpPr/>
          <p:nvPr/>
        </p:nvSpPr>
        <p:spPr>
          <a:xfrm>
            <a:off x="3707904" y="6093296"/>
            <a:ext cx="216024" cy="21602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prstMaterial="clear">
            <a:bevelT w="292100" h="146050"/>
            <a:bevelB w="635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8" name="Ovál 37"/>
          <p:cNvSpPr/>
          <p:nvPr/>
        </p:nvSpPr>
        <p:spPr>
          <a:xfrm>
            <a:off x="2123728" y="5301208"/>
            <a:ext cx="216024" cy="21602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prstMaterial="clear">
            <a:bevelT w="292100" h="146050"/>
            <a:bevelB w="635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9" name="Ovál 38"/>
          <p:cNvSpPr/>
          <p:nvPr/>
        </p:nvSpPr>
        <p:spPr>
          <a:xfrm>
            <a:off x="2123728" y="6381328"/>
            <a:ext cx="216024" cy="21602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prstMaterial="clear">
            <a:bevelT w="292100" h="146050"/>
            <a:bevelB w="635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0" name="Ovál 39"/>
          <p:cNvSpPr/>
          <p:nvPr/>
        </p:nvSpPr>
        <p:spPr>
          <a:xfrm>
            <a:off x="611560" y="6093296"/>
            <a:ext cx="216024" cy="21602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prstMaterial="clear">
            <a:bevelT w="292100" h="146050"/>
            <a:bevelB w="635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" name="Ovál 40"/>
          <p:cNvSpPr/>
          <p:nvPr/>
        </p:nvSpPr>
        <p:spPr>
          <a:xfrm>
            <a:off x="179512" y="5733256"/>
            <a:ext cx="216024" cy="21602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prstMaterial="clear">
            <a:bevelT w="292100" h="146050"/>
            <a:bevelB w="635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2" name="Ovál 41"/>
          <p:cNvSpPr/>
          <p:nvPr/>
        </p:nvSpPr>
        <p:spPr>
          <a:xfrm>
            <a:off x="2699792" y="5949280"/>
            <a:ext cx="360040" cy="36004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prstMaterial="clear">
            <a:bevelT w="292100" h="146050"/>
            <a:bevelB w="635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3" name="Ovál 42"/>
          <p:cNvSpPr/>
          <p:nvPr/>
        </p:nvSpPr>
        <p:spPr>
          <a:xfrm>
            <a:off x="3923928" y="5301208"/>
            <a:ext cx="360040" cy="36004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prstMaterial="clear">
            <a:bevelT w="292100" h="146050"/>
            <a:bevelB w="635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4" name="Ovál 43"/>
          <p:cNvSpPr/>
          <p:nvPr/>
        </p:nvSpPr>
        <p:spPr>
          <a:xfrm>
            <a:off x="5652120" y="5373216"/>
            <a:ext cx="360040" cy="36004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prstMaterial="clear">
            <a:bevelT w="292100" h="146050"/>
            <a:bevelB w="635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5" name="Ovál 44"/>
          <p:cNvSpPr/>
          <p:nvPr/>
        </p:nvSpPr>
        <p:spPr>
          <a:xfrm>
            <a:off x="8316416" y="5661248"/>
            <a:ext cx="360040" cy="36004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prstMaterial="clear">
            <a:bevelT w="292100" h="146050"/>
            <a:bevelB w="635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6" name="Ovál 45"/>
          <p:cNvSpPr/>
          <p:nvPr/>
        </p:nvSpPr>
        <p:spPr>
          <a:xfrm>
            <a:off x="7092280" y="6309320"/>
            <a:ext cx="360040" cy="36004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prstMaterial="clear">
            <a:bevelT w="292100" h="146050"/>
            <a:bevelB w="635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Obrázok 52" descr="http://www.mydlozhrochote.sk/ilustr/sumeri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844824"/>
            <a:ext cx="259228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Obrázok 53" descr="ebers-papyr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2564904"/>
            <a:ext cx="207645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Začiatky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Prv</a:t>
            </a:r>
            <a:r>
              <a:rPr lang="sk-SK" dirty="0" smtClean="0"/>
              <a:t>á písomná zmienka - </a:t>
            </a:r>
            <a:r>
              <a:rPr lang="sk-SK" dirty="0" err="1" smtClean="0"/>
              <a:t>sumerské</a:t>
            </a:r>
            <a:r>
              <a:rPr lang="sk-SK" dirty="0" smtClean="0"/>
              <a:t> hlinené tabuľky</a:t>
            </a:r>
          </a:p>
          <a:p>
            <a:r>
              <a:rPr lang="sk-SK" dirty="0" err="1" smtClean="0"/>
              <a:t>Ebersov</a:t>
            </a:r>
            <a:r>
              <a:rPr lang="sk-SK" dirty="0" smtClean="0"/>
              <a:t> papyrus - egyptský lekársky dokument </a:t>
            </a:r>
          </a:p>
          <a:p>
            <a:r>
              <a:rPr lang="sk-SK" dirty="0" smtClean="0"/>
              <a:t>Biblické pramene</a:t>
            </a:r>
          </a:p>
          <a:p>
            <a:endParaRPr lang="sk-SK" dirty="0"/>
          </a:p>
        </p:txBody>
      </p:sp>
      <p:grpSp>
        <p:nvGrpSpPr>
          <p:cNvPr id="52" name="Skupina 51"/>
          <p:cNvGrpSpPr/>
          <p:nvPr/>
        </p:nvGrpSpPr>
        <p:grpSpPr>
          <a:xfrm>
            <a:off x="5694160" y="-238722"/>
            <a:ext cx="3645024" cy="8496944"/>
            <a:chOff x="5694160" y="-238722"/>
            <a:chExt cx="3645024" cy="8496944"/>
          </a:xfrm>
        </p:grpSpPr>
        <p:grpSp>
          <p:nvGrpSpPr>
            <p:cNvPr id="49" name="Skupina 48"/>
            <p:cNvGrpSpPr/>
            <p:nvPr/>
          </p:nvGrpSpPr>
          <p:grpSpPr>
            <a:xfrm rot="6570511">
              <a:off x="3268200" y="2187238"/>
              <a:ext cx="8496944" cy="3645024"/>
              <a:chOff x="323528" y="-360040"/>
              <a:chExt cx="8496944" cy="3645024"/>
            </a:xfrm>
          </p:grpSpPr>
          <p:sp>
            <p:nvSpPr>
              <p:cNvPr id="28" name="Ovál 27"/>
              <p:cNvSpPr/>
              <p:nvPr/>
            </p:nvSpPr>
            <p:spPr>
              <a:xfrm>
                <a:off x="323528" y="2564904"/>
                <a:ext cx="720080" cy="72008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9" name="Ovál 28"/>
              <p:cNvSpPr/>
              <p:nvPr/>
            </p:nvSpPr>
            <p:spPr>
              <a:xfrm>
                <a:off x="1115616" y="2204864"/>
                <a:ext cx="504056" cy="504056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0" name="Ovál 29"/>
              <p:cNvSpPr/>
              <p:nvPr/>
            </p:nvSpPr>
            <p:spPr>
              <a:xfrm>
                <a:off x="7308304" y="836712"/>
                <a:ext cx="1512168" cy="1368152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1" name="Ovál 30"/>
              <p:cNvSpPr/>
              <p:nvPr/>
            </p:nvSpPr>
            <p:spPr>
              <a:xfrm>
                <a:off x="5940152" y="548680"/>
                <a:ext cx="720080" cy="72008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2" name="Ovál 31"/>
              <p:cNvSpPr/>
              <p:nvPr/>
            </p:nvSpPr>
            <p:spPr>
              <a:xfrm>
                <a:off x="683568" y="1484784"/>
                <a:ext cx="360040" cy="36004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3" name="Ovál 32"/>
              <p:cNvSpPr/>
              <p:nvPr/>
            </p:nvSpPr>
            <p:spPr>
              <a:xfrm>
                <a:off x="2339752" y="1196752"/>
                <a:ext cx="216024" cy="216024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4" name="Ovál 33"/>
              <p:cNvSpPr/>
              <p:nvPr/>
            </p:nvSpPr>
            <p:spPr>
              <a:xfrm>
                <a:off x="1403648" y="764704"/>
                <a:ext cx="216024" cy="216024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5" name="Ovál 34"/>
              <p:cNvSpPr/>
              <p:nvPr/>
            </p:nvSpPr>
            <p:spPr>
              <a:xfrm>
                <a:off x="2123728" y="404664"/>
                <a:ext cx="216024" cy="216024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6" name="Ovál 35"/>
              <p:cNvSpPr/>
              <p:nvPr/>
            </p:nvSpPr>
            <p:spPr>
              <a:xfrm>
                <a:off x="3131840" y="1052736"/>
                <a:ext cx="216024" cy="216024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7" name="Ovál 36"/>
              <p:cNvSpPr/>
              <p:nvPr/>
            </p:nvSpPr>
            <p:spPr>
              <a:xfrm>
                <a:off x="3131840" y="332656"/>
                <a:ext cx="216024" cy="216024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8" name="Ovál 37"/>
              <p:cNvSpPr/>
              <p:nvPr/>
            </p:nvSpPr>
            <p:spPr>
              <a:xfrm>
                <a:off x="4355976" y="476672"/>
                <a:ext cx="216024" cy="216024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9" name="Ovál 38"/>
              <p:cNvSpPr/>
              <p:nvPr/>
            </p:nvSpPr>
            <p:spPr>
              <a:xfrm>
                <a:off x="2699792" y="548680"/>
                <a:ext cx="360040" cy="36004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1" name="Ovál 40"/>
              <p:cNvSpPr/>
              <p:nvPr/>
            </p:nvSpPr>
            <p:spPr>
              <a:xfrm>
                <a:off x="3851920" y="836712"/>
                <a:ext cx="360040" cy="36004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2" name="Ovál 41"/>
              <p:cNvSpPr/>
              <p:nvPr/>
            </p:nvSpPr>
            <p:spPr>
              <a:xfrm>
                <a:off x="5076056" y="908720"/>
                <a:ext cx="360040" cy="36004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3" name="Ovál 42"/>
              <p:cNvSpPr/>
              <p:nvPr/>
            </p:nvSpPr>
            <p:spPr>
              <a:xfrm>
                <a:off x="6588224" y="1412776"/>
                <a:ext cx="360040" cy="36004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4" name="Ovál 43"/>
              <p:cNvSpPr/>
              <p:nvPr/>
            </p:nvSpPr>
            <p:spPr>
              <a:xfrm>
                <a:off x="6948264" y="476672"/>
                <a:ext cx="360040" cy="36004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7" name="Ovál 46"/>
              <p:cNvSpPr/>
              <p:nvPr/>
            </p:nvSpPr>
            <p:spPr>
              <a:xfrm>
                <a:off x="1331640" y="1268760"/>
                <a:ext cx="720080" cy="72008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8" name="Ovál 47"/>
              <p:cNvSpPr/>
              <p:nvPr/>
            </p:nvSpPr>
            <p:spPr>
              <a:xfrm>
                <a:off x="3491880" y="-360040"/>
                <a:ext cx="720080" cy="72008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sp>
          <p:nvSpPr>
            <p:cNvPr id="50" name="Ovál 49"/>
            <p:cNvSpPr/>
            <p:nvPr/>
          </p:nvSpPr>
          <p:spPr>
            <a:xfrm>
              <a:off x="8316416" y="5157192"/>
              <a:ext cx="360040" cy="36004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  <a:softEdge rad="31750"/>
            </a:effectLst>
            <a:scene3d>
              <a:camera prst="orthographicFront"/>
              <a:lightRig rig="threePt" dir="t"/>
            </a:scene3d>
            <a:sp3d prstMaterial="clear">
              <a:bevelT w="292100" h="146050"/>
              <a:bevelB w="635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1" name="Ovál 50"/>
            <p:cNvSpPr/>
            <p:nvPr/>
          </p:nvSpPr>
          <p:spPr>
            <a:xfrm>
              <a:off x="8244408" y="5949280"/>
              <a:ext cx="720080" cy="72008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  <a:softEdge rad="31750"/>
            </a:effectLst>
            <a:scene3d>
              <a:camera prst="orthographicFront"/>
              <a:lightRig rig="threePt" dir="t"/>
            </a:scene3d>
            <a:sp3d prstMaterial="clear">
              <a:bevelT w="292100" h="146050"/>
              <a:bevelB w="635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ok 30" descr="http://www.mydlozhrochote.sk/ilustr/rimsky_kupe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996952"/>
            <a:ext cx="4104456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Opradené legendami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Názov</a:t>
            </a:r>
          </a:p>
          <a:p>
            <a:r>
              <a:rPr lang="sk-SK" dirty="0" smtClean="0"/>
              <a:t>Rimania - pisateľ </a:t>
            </a:r>
            <a:r>
              <a:rPr lang="sk-SK" dirty="0" err="1" smtClean="0"/>
              <a:t>Plínius</a:t>
            </a:r>
            <a:endParaRPr lang="sk-SK" dirty="0" smtClean="0"/>
          </a:p>
          <a:p>
            <a:r>
              <a:rPr lang="sk-SK" dirty="0" smtClean="0"/>
              <a:t>Prvé kúpele</a:t>
            </a:r>
          </a:p>
          <a:p>
            <a:r>
              <a:rPr lang="sk-SK" dirty="0" smtClean="0"/>
              <a:t>Gréci – fyzik  </a:t>
            </a:r>
            <a:r>
              <a:rPr lang="sk-SK" dirty="0" err="1" smtClean="0"/>
              <a:t>Galén</a:t>
            </a:r>
            <a:endParaRPr lang="sk-SK" dirty="0" smtClean="0"/>
          </a:p>
          <a:p>
            <a:r>
              <a:rPr lang="sk-SK" dirty="0" smtClean="0"/>
              <a:t>Germáni a Galovia</a:t>
            </a:r>
          </a:p>
          <a:p>
            <a:endParaRPr lang="sk-SK" dirty="0" smtClean="0"/>
          </a:p>
          <a:p>
            <a:endParaRPr lang="sk-SK" dirty="0"/>
          </a:p>
        </p:txBody>
      </p:sp>
      <p:grpSp>
        <p:nvGrpSpPr>
          <p:cNvPr id="5" name="Skupina 4"/>
          <p:cNvGrpSpPr/>
          <p:nvPr/>
        </p:nvGrpSpPr>
        <p:grpSpPr>
          <a:xfrm>
            <a:off x="5682137" y="-240789"/>
            <a:ext cx="3645024" cy="8568952"/>
            <a:chOff x="5682137" y="-240789"/>
            <a:chExt cx="3645024" cy="8568952"/>
          </a:xfrm>
        </p:grpSpPr>
        <p:grpSp>
          <p:nvGrpSpPr>
            <p:cNvPr id="6" name="Skupina 48"/>
            <p:cNvGrpSpPr/>
            <p:nvPr/>
          </p:nvGrpSpPr>
          <p:grpSpPr>
            <a:xfrm rot="6570511">
              <a:off x="3220173" y="2221175"/>
              <a:ext cx="8568952" cy="3645024"/>
              <a:chOff x="323528" y="-360040"/>
              <a:chExt cx="8568952" cy="3645024"/>
            </a:xfrm>
          </p:grpSpPr>
          <p:sp>
            <p:nvSpPr>
              <p:cNvPr id="9" name="Ovál 8"/>
              <p:cNvSpPr/>
              <p:nvPr/>
            </p:nvSpPr>
            <p:spPr>
              <a:xfrm>
                <a:off x="323528" y="2564904"/>
                <a:ext cx="720080" cy="72008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0" name="Ovál 9"/>
              <p:cNvSpPr/>
              <p:nvPr/>
            </p:nvSpPr>
            <p:spPr>
              <a:xfrm>
                <a:off x="1115616" y="2204864"/>
                <a:ext cx="504056" cy="504056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1" name="Ovál 10"/>
              <p:cNvSpPr/>
              <p:nvPr/>
            </p:nvSpPr>
            <p:spPr>
              <a:xfrm>
                <a:off x="7308304" y="836712"/>
                <a:ext cx="1512168" cy="1368152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2" name="Ovál 11"/>
              <p:cNvSpPr/>
              <p:nvPr/>
            </p:nvSpPr>
            <p:spPr>
              <a:xfrm>
                <a:off x="5940152" y="548680"/>
                <a:ext cx="720080" cy="72008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3" name="Ovál 12"/>
              <p:cNvSpPr/>
              <p:nvPr/>
            </p:nvSpPr>
            <p:spPr>
              <a:xfrm>
                <a:off x="683568" y="1484784"/>
                <a:ext cx="360040" cy="36004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4" name="Ovál 13"/>
              <p:cNvSpPr/>
              <p:nvPr/>
            </p:nvSpPr>
            <p:spPr>
              <a:xfrm>
                <a:off x="2339752" y="1196752"/>
                <a:ext cx="216024" cy="216024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5" name="Ovál 14"/>
              <p:cNvSpPr/>
              <p:nvPr/>
            </p:nvSpPr>
            <p:spPr>
              <a:xfrm>
                <a:off x="1403648" y="764704"/>
                <a:ext cx="216024" cy="216024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6" name="Ovál 15"/>
              <p:cNvSpPr/>
              <p:nvPr/>
            </p:nvSpPr>
            <p:spPr>
              <a:xfrm>
                <a:off x="2123728" y="404664"/>
                <a:ext cx="216024" cy="216024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7" name="Ovál 16"/>
              <p:cNvSpPr/>
              <p:nvPr/>
            </p:nvSpPr>
            <p:spPr>
              <a:xfrm>
                <a:off x="3131840" y="1052736"/>
                <a:ext cx="216024" cy="216024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8" name="Ovál 17"/>
              <p:cNvSpPr/>
              <p:nvPr/>
            </p:nvSpPr>
            <p:spPr>
              <a:xfrm>
                <a:off x="3131840" y="332656"/>
                <a:ext cx="216024" cy="216024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9" name="Ovál 18"/>
              <p:cNvSpPr/>
              <p:nvPr/>
            </p:nvSpPr>
            <p:spPr>
              <a:xfrm>
                <a:off x="4355976" y="476672"/>
                <a:ext cx="216024" cy="216024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0" name="Ovál 19"/>
              <p:cNvSpPr/>
              <p:nvPr/>
            </p:nvSpPr>
            <p:spPr>
              <a:xfrm>
                <a:off x="2699792" y="548680"/>
                <a:ext cx="360040" cy="36004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1" name="Ovál 20"/>
              <p:cNvSpPr/>
              <p:nvPr/>
            </p:nvSpPr>
            <p:spPr>
              <a:xfrm>
                <a:off x="1331640" y="-180020"/>
                <a:ext cx="360040" cy="36004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2" name="Ovál 21"/>
              <p:cNvSpPr/>
              <p:nvPr/>
            </p:nvSpPr>
            <p:spPr>
              <a:xfrm>
                <a:off x="3851920" y="836712"/>
                <a:ext cx="360040" cy="36004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3" name="Ovál 22"/>
              <p:cNvSpPr/>
              <p:nvPr/>
            </p:nvSpPr>
            <p:spPr>
              <a:xfrm>
                <a:off x="5076056" y="908720"/>
                <a:ext cx="360040" cy="36004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4" name="Ovál 23"/>
              <p:cNvSpPr/>
              <p:nvPr/>
            </p:nvSpPr>
            <p:spPr>
              <a:xfrm>
                <a:off x="6588224" y="1412776"/>
                <a:ext cx="360040" cy="36004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5" name="Ovál 24"/>
              <p:cNvSpPr/>
              <p:nvPr/>
            </p:nvSpPr>
            <p:spPr>
              <a:xfrm>
                <a:off x="6948264" y="476672"/>
                <a:ext cx="360040" cy="36004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6" name="Ovál 25"/>
              <p:cNvSpPr/>
              <p:nvPr/>
            </p:nvSpPr>
            <p:spPr>
              <a:xfrm>
                <a:off x="539552" y="476672"/>
                <a:ext cx="360040" cy="36004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7" name="Ovál 26"/>
              <p:cNvSpPr/>
              <p:nvPr/>
            </p:nvSpPr>
            <p:spPr>
              <a:xfrm>
                <a:off x="8172400" y="2348880"/>
                <a:ext cx="720080" cy="72008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8" name="Ovál 27"/>
              <p:cNvSpPr/>
              <p:nvPr/>
            </p:nvSpPr>
            <p:spPr>
              <a:xfrm>
                <a:off x="1331640" y="1268760"/>
                <a:ext cx="720080" cy="72008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9" name="Ovál 28"/>
              <p:cNvSpPr/>
              <p:nvPr/>
            </p:nvSpPr>
            <p:spPr>
              <a:xfrm>
                <a:off x="3491880" y="-360040"/>
                <a:ext cx="720080" cy="72008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sp>
          <p:nvSpPr>
            <p:cNvPr id="7" name="Ovál 6"/>
            <p:cNvSpPr/>
            <p:nvPr/>
          </p:nvSpPr>
          <p:spPr>
            <a:xfrm>
              <a:off x="8316416" y="5157192"/>
              <a:ext cx="360040" cy="36004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  <a:softEdge rad="31750"/>
            </a:effectLst>
            <a:scene3d>
              <a:camera prst="orthographicFront"/>
              <a:lightRig rig="threePt" dir="t"/>
            </a:scene3d>
            <a:sp3d prstMaterial="clear">
              <a:bevelT w="292100" h="146050"/>
              <a:bevelB w="635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" name="Ovál 7"/>
            <p:cNvSpPr/>
            <p:nvPr/>
          </p:nvSpPr>
          <p:spPr>
            <a:xfrm>
              <a:off x="8244408" y="5949280"/>
              <a:ext cx="720080" cy="72008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  <a:softEdge rad="31750"/>
            </a:effectLst>
            <a:scene3d>
              <a:camera prst="orthographicFront"/>
              <a:lightRig rig="threePt" dir="t"/>
            </a:scene3d>
            <a:sp3d prstMaterial="clear">
              <a:bevelT w="292100" h="146050"/>
              <a:bevelB w="635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pic>
        <p:nvPicPr>
          <p:cNvPr id="32" name="Obrázok 31" descr="obelix.jpg"/>
          <p:cNvPicPr>
            <a:picLocks noChangeAspect="1"/>
          </p:cNvPicPr>
          <p:nvPr/>
        </p:nvPicPr>
        <p:blipFill>
          <a:blip r:embed="rId4" cstate="print"/>
          <a:srcRect l="24577" t="2731" r="29000"/>
          <a:stretch>
            <a:fillRect/>
          </a:stretch>
        </p:blipFill>
        <p:spPr>
          <a:xfrm>
            <a:off x="323528" y="4207367"/>
            <a:ext cx="1368152" cy="2866657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Ovál 36"/>
          <p:cNvSpPr/>
          <p:nvPr/>
        </p:nvSpPr>
        <p:spPr>
          <a:xfrm rot="6570511">
            <a:off x="6762110" y="5115054"/>
            <a:ext cx="216024" cy="21602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prstMaterial="clear">
            <a:bevelT w="292100" h="146050"/>
            <a:bevelB w="635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ok 29" descr="http://www.mydlozhrochote.sk/ilustr/making_soap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36912"/>
            <a:ext cx="3829050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Obrázok 30" descr="znamka.jpg"/>
          <p:cNvPicPr>
            <a:picLocks noChangeAspect="1"/>
          </p:cNvPicPr>
          <p:nvPr/>
        </p:nvPicPr>
        <p:blipFill>
          <a:blip r:embed="rId4" cstate="print"/>
          <a:srcRect l="8268" t="5079" r="13190" b="7031"/>
          <a:stretch>
            <a:fillRect/>
          </a:stretch>
        </p:blipFill>
        <p:spPr>
          <a:xfrm rot="5400000">
            <a:off x="7573293" y="643731"/>
            <a:ext cx="766165" cy="10081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Mydlo vo svete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Krajina vychádzajúceho slnka </a:t>
            </a:r>
          </a:p>
          <a:p>
            <a:r>
              <a:rPr lang="sk-SK" dirty="0" smtClean="0"/>
              <a:t>Blízky východ</a:t>
            </a:r>
          </a:p>
          <a:p>
            <a:r>
              <a:rPr lang="sk-SK" dirty="0" smtClean="0"/>
              <a:t>Koloniálna Amerika</a:t>
            </a:r>
          </a:p>
          <a:p>
            <a:r>
              <a:rPr lang="sk-SK" dirty="0" smtClean="0"/>
              <a:t>Protinožci</a:t>
            </a:r>
          </a:p>
          <a:p>
            <a:endParaRPr lang="sk-SK" dirty="0" smtClean="0"/>
          </a:p>
        </p:txBody>
      </p:sp>
      <p:grpSp>
        <p:nvGrpSpPr>
          <p:cNvPr id="5" name="Skupina 4"/>
          <p:cNvGrpSpPr/>
          <p:nvPr/>
        </p:nvGrpSpPr>
        <p:grpSpPr>
          <a:xfrm>
            <a:off x="5682137" y="-240789"/>
            <a:ext cx="3645024" cy="8568952"/>
            <a:chOff x="5682137" y="-240789"/>
            <a:chExt cx="3645024" cy="8568952"/>
          </a:xfrm>
        </p:grpSpPr>
        <p:grpSp>
          <p:nvGrpSpPr>
            <p:cNvPr id="6" name="Skupina 48"/>
            <p:cNvGrpSpPr/>
            <p:nvPr/>
          </p:nvGrpSpPr>
          <p:grpSpPr>
            <a:xfrm rot="6570511">
              <a:off x="3220173" y="2221175"/>
              <a:ext cx="8568952" cy="3645024"/>
              <a:chOff x="323528" y="-360040"/>
              <a:chExt cx="8568952" cy="3645024"/>
            </a:xfrm>
          </p:grpSpPr>
          <p:sp>
            <p:nvSpPr>
              <p:cNvPr id="9" name="Ovál 8"/>
              <p:cNvSpPr/>
              <p:nvPr/>
            </p:nvSpPr>
            <p:spPr>
              <a:xfrm>
                <a:off x="323528" y="2564904"/>
                <a:ext cx="720080" cy="72008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0" name="Ovál 9"/>
              <p:cNvSpPr/>
              <p:nvPr/>
            </p:nvSpPr>
            <p:spPr>
              <a:xfrm>
                <a:off x="911483" y="2068583"/>
                <a:ext cx="504056" cy="504056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1" name="Ovál 10"/>
              <p:cNvSpPr/>
              <p:nvPr/>
            </p:nvSpPr>
            <p:spPr>
              <a:xfrm>
                <a:off x="7308304" y="836712"/>
                <a:ext cx="1512168" cy="1368152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2" name="Ovál 11"/>
              <p:cNvSpPr/>
              <p:nvPr/>
            </p:nvSpPr>
            <p:spPr>
              <a:xfrm>
                <a:off x="5940152" y="548680"/>
                <a:ext cx="720080" cy="72008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3" name="Ovál 12"/>
              <p:cNvSpPr/>
              <p:nvPr/>
            </p:nvSpPr>
            <p:spPr>
              <a:xfrm>
                <a:off x="437125" y="1438564"/>
                <a:ext cx="360040" cy="36004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4" name="Ovál 13"/>
              <p:cNvSpPr/>
              <p:nvPr/>
            </p:nvSpPr>
            <p:spPr>
              <a:xfrm>
                <a:off x="2339752" y="1196752"/>
                <a:ext cx="216024" cy="216024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5" name="Ovál 14"/>
              <p:cNvSpPr/>
              <p:nvPr/>
            </p:nvSpPr>
            <p:spPr>
              <a:xfrm>
                <a:off x="1403648" y="764704"/>
                <a:ext cx="216024" cy="216024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6" name="Ovál 15"/>
              <p:cNvSpPr/>
              <p:nvPr/>
            </p:nvSpPr>
            <p:spPr>
              <a:xfrm>
                <a:off x="2123728" y="404664"/>
                <a:ext cx="216024" cy="216024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7" name="Ovál 16"/>
              <p:cNvSpPr/>
              <p:nvPr/>
            </p:nvSpPr>
            <p:spPr>
              <a:xfrm>
                <a:off x="3131840" y="1052736"/>
                <a:ext cx="216024" cy="216024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8" name="Ovál 17"/>
              <p:cNvSpPr/>
              <p:nvPr/>
            </p:nvSpPr>
            <p:spPr>
              <a:xfrm>
                <a:off x="3131840" y="332656"/>
                <a:ext cx="216024" cy="216024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9" name="Ovál 18"/>
              <p:cNvSpPr/>
              <p:nvPr/>
            </p:nvSpPr>
            <p:spPr>
              <a:xfrm>
                <a:off x="4355976" y="476672"/>
                <a:ext cx="216024" cy="216024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0" name="Ovál 19"/>
              <p:cNvSpPr/>
              <p:nvPr/>
            </p:nvSpPr>
            <p:spPr>
              <a:xfrm>
                <a:off x="2699792" y="548680"/>
                <a:ext cx="360040" cy="36004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1" name="Ovál 20"/>
              <p:cNvSpPr/>
              <p:nvPr/>
            </p:nvSpPr>
            <p:spPr>
              <a:xfrm>
                <a:off x="1331640" y="-180020"/>
                <a:ext cx="360040" cy="36004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2" name="Ovál 21"/>
              <p:cNvSpPr/>
              <p:nvPr/>
            </p:nvSpPr>
            <p:spPr>
              <a:xfrm>
                <a:off x="3851920" y="836712"/>
                <a:ext cx="360040" cy="36004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3" name="Ovál 22"/>
              <p:cNvSpPr/>
              <p:nvPr/>
            </p:nvSpPr>
            <p:spPr>
              <a:xfrm>
                <a:off x="5076056" y="908720"/>
                <a:ext cx="360040" cy="36004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4" name="Ovál 23"/>
              <p:cNvSpPr/>
              <p:nvPr/>
            </p:nvSpPr>
            <p:spPr>
              <a:xfrm>
                <a:off x="6588224" y="1412776"/>
                <a:ext cx="360040" cy="36004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5" name="Ovál 24"/>
              <p:cNvSpPr/>
              <p:nvPr/>
            </p:nvSpPr>
            <p:spPr>
              <a:xfrm>
                <a:off x="6948264" y="476672"/>
                <a:ext cx="360040" cy="36004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6" name="Ovál 25"/>
              <p:cNvSpPr/>
              <p:nvPr/>
            </p:nvSpPr>
            <p:spPr>
              <a:xfrm>
                <a:off x="1700921" y="990818"/>
                <a:ext cx="360040" cy="36004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7" name="Ovál 26"/>
              <p:cNvSpPr/>
              <p:nvPr/>
            </p:nvSpPr>
            <p:spPr>
              <a:xfrm>
                <a:off x="8172400" y="2348880"/>
                <a:ext cx="720080" cy="72008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8" name="Ovál 27"/>
              <p:cNvSpPr/>
              <p:nvPr/>
            </p:nvSpPr>
            <p:spPr>
              <a:xfrm>
                <a:off x="857097" y="1052170"/>
                <a:ext cx="720080" cy="72008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9" name="Ovál 28"/>
              <p:cNvSpPr/>
              <p:nvPr/>
            </p:nvSpPr>
            <p:spPr>
              <a:xfrm>
                <a:off x="3491880" y="-360040"/>
                <a:ext cx="720080" cy="72008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sp>
          <p:nvSpPr>
            <p:cNvPr id="7" name="Ovál 6"/>
            <p:cNvSpPr/>
            <p:nvPr/>
          </p:nvSpPr>
          <p:spPr>
            <a:xfrm>
              <a:off x="8316416" y="5157192"/>
              <a:ext cx="360040" cy="36004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  <a:softEdge rad="31750"/>
            </a:effectLst>
            <a:scene3d>
              <a:camera prst="orthographicFront"/>
              <a:lightRig rig="threePt" dir="t"/>
            </a:scene3d>
            <a:sp3d prstMaterial="clear">
              <a:bevelT w="292100" h="146050"/>
              <a:bevelB w="635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" name="Ovál 7"/>
            <p:cNvSpPr/>
            <p:nvPr/>
          </p:nvSpPr>
          <p:spPr>
            <a:xfrm>
              <a:off x="8244408" y="5949280"/>
              <a:ext cx="720080" cy="72008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  <a:softEdge rad="31750"/>
            </a:effectLst>
            <a:scene3d>
              <a:camera prst="orthographicFront"/>
              <a:lightRig rig="threePt" dir="t"/>
            </a:scene3d>
            <a:sp3d prstMaterial="clear">
              <a:bevelT w="292100" h="146050"/>
              <a:bevelB w="635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ok 29" descr="marseille soap.jpg"/>
          <p:cNvPicPr>
            <a:picLocks noChangeAspect="1"/>
          </p:cNvPicPr>
          <p:nvPr/>
        </p:nvPicPr>
        <p:blipFill>
          <a:blip r:embed="rId3" cstate="print"/>
          <a:srcRect l="2160" t="2778" r="2778" b="2778"/>
          <a:stretch>
            <a:fillRect/>
          </a:stretch>
        </p:blipFill>
        <p:spPr>
          <a:xfrm>
            <a:off x="4788024" y="1988840"/>
            <a:ext cx="316835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Mydlo v Európe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Prvé mydlárske cechy </a:t>
            </a:r>
          </a:p>
          <a:p>
            <a:r>
              <a:rPr lang="sk-SK" dirty="0" smtClean="0"/>
              <a:t>Taliansko – darček</a:t>
            </a:r>
          </a:p>
          <a:p>
            <a:r>
              <a:rPr lang="sk-SK" dirty="0" smtClean="0"/>
              <a:t>Francúzsko – Marseille </a:t>
            </a:r>
          </a:p>
          <a:p>
            <a:r>
              <a:rPr lang="sk-SK" dirty="0" smtClean="0"/>
              <a:t>Španielsko – Kastília </a:t>
            </a:r>
          </a:p>
          <a:p>
            <a:r>
              <a:rPr lang="sk-SK" dirty="0" smtClean="0"/>
              <a:t>Anglicko – kráľ </a:t>
            </a:r>
            <a:r>
              <a:rPr lang="sk-SK" dirty="0" err="1" smtClean="0"/>
              <a:t>James</a:t>
            </a:r>
            <a:r>
              <a:rPr lang="sk-SK" dirty="0" smtClean="0"/>
              <a:t> I.</a:t>
            </a:r>
          </a:p>
          <a:p>
            <a:pPr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</p:txBody>
      </p:sp>
      <p:grpSp>
        <p:nvGrpSpPr>
          <p:cNvPr id="5" name="Skupina 4"/>
          <p:cNvGrpSpPr/>
          <p:nvPr/>
        </p:nvGrpSpPr>
        <p:grpSpPr>
          <a:xfrm>
            <a:off x="5682137" y="-240789"/>
            <a:ext cx="3645024" cy="8568952"/>
            <a:chOff x="5682137" y="-240789"/>
            <a:chExt cx="3645024" cy="8568952"/>
          </a:xfrm>
        </p:grpSpPr>
        <p:grpSp>
          <p:nvGrpSpPr>
            <p:cNvPr id="6" name="Skupina 48"/>
            <p:cNvGrpSpPr/>
            <p:nvPr/>
          </p:nvGrpSpPr>
          <p:grpSpPr>
            <a:xfrm rot="6570511">
              <a:off x="3220173" y="2221175"/>
              <a:ext cx="8568952" cy="3645024"/>
              <a:chOff x="323528" y="-360040"/>
              <a:chExt cx="8568952" cy="3645024"/>
            </a:xfrm>
          </p:grpSpPr>
          <p:sp>
            <p:nvSpPr>
              <p:cNvPr id="9" name="Ovál 8"/>
              <p:cNvSpPr/>
              <p:nvPr/>
            </p:nvSpPr>
            <p:spPr>
              <a:xfrm>
                <a:off x="323528" y="2564904"/>
                <a:ext cx="720080" cy="72008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0" name="Ovál 9"/>
              <p:cNvSpPr/>
              <p:nvPr/>
            </p:nvSpPr>
            <p:spPr>
              <a:xfrm>
                <a:off x="1115616" y="2204864"/>
                <a:ext cx="504056" cy="504056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1" name="Ovál 10"/>
              <p:cNvSpPr/>
              <p:nvPr/>
            </p:nvSpPr>
            <p:spPr>
              <a:xfrm>
                <a:off x="7308304" y="836712"/>
                <a:ext cx="1512168" cy="1368152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2" name="Ovál 11"/>
              <p:cNvSpPr/>
              <p:nvPr/>
            </p:nvSpPr>
            <p:spPr>
              <a:xfrm>
                <a:off x="5940152" y="548680"/>
                <a:ext cx="720080" cy="72008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3" name="Ovál 12"/>
              <p:cNvSpPr/>
              <p:nvPr/>
            </p:nvSpPr>
            <p:spPr>
              <a:xfrm>
                <a:off x="683568" y="1484784"/>
                <a:ext cx="360040" cy="36004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4" name="Ovál 13"/>
              <p:cNvSpPr/>
              <p:nvPr/>
            </p:nvSpPr>
            <p:spPr>
              <a:xfrm>
                <a:off x="2339752" y="1196752"/>
                <a:ext cx="216024" cy="216024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5" name="Ovál 14"/>
              <p:cNvSpPr/>
              <p:nvPr/>
            </p:nvSpPr>
            <p:spPr>
              <a:xfrm>
                <a:off x="1403648" y="764704"/>
                <a:ext cx="216024" cy="216024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6" name="Ovál 15"/>
              <p:cNvSpPr/>
              <p:nvPr/>
            </p:nvSpPr>
            <p:spPr>
              <a:xfrm>
                <a:off x="2123728" y="404664"/>
                <a:ext cx="216024" cy="216024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7" name="Ovál 16"/>
              <p:cNvSpPr/>
              <p:nvPr/>
            </p:nvSpPr>
            <p:spPr>
              <a:xfrm>
                <a:off x="3131840" y="1052736"/>
                <a:ext cx="216024" cy="216024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8" name="Ovál 17"/>
              <p:cNvSpPr/>
              <p:nvPr/>
            </p:nvSpPr>
            <p:spPr>
              <a:xfrm>
                <a:off x="3131840" y="332656"/>
                <a:ext cx="216024" cy="216024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9" name="Ovál 18"/>
              <p:cNvSpPr/>
              <p:nvPr/>
            </p:nvSpPr>
            <p:spPr>
              <a:xfrm>
                <a:off x="4355976" y="476672"/>
                <a:ext cx="216024" cy="216024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0" name="Ovál 19"/>
              <p:cNvSpPr/>
              <p:nvPr/>
            </p:nvSpPr>
            <p:spPr>
              <a:xfrm>
                <a:off x="2699792" y="548680"/>
                <a:ext cx="360040" cy="36004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1" name="Ovál 20"/>
              <p:cNvSpPr/>
              <p:nvPr/>
            </p:nvSpPr>
            <p:spPr>
              <a:xfrm>
                <a:off x="1331640" y="-180020"/>
                <a:ext cx="360040" cy="36004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2" name="Ovál 21"/>
              <p:cNvSpPr/>
              <p:nvPr/>
            </p:nvSpPr>
            <p:spPr>
              <a:xfrm>
                <a:off x="3851920" y="836712"/>
                <a:ext cx="360040" cy="36004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3" name="Ovál 22"/>
              <p:cNvSpPr/>
              <p:nvPr/>
            </p:nvSpPr>
            <p:spPr>
              <a:xfrm>
                <a:off x="5076056" y="908720"/>
                <a:ext cx="360040" cy="36004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4" name="Ovál 23"/>
              <p:cNvSpPr/>
              <p:nvPr/>
            </p:nvSpPr>
            <p:spPr>
              <a:xfrm>
                <a:off x="6588224" y="1412776"/>
                <a:ext cx="360040" cy="36004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5" name="Ovál 24"/>
              <p:cNvSpPr/>
              <p:nvPr/>
            </p:nvSpPr>
            <p:spPr>
              <a:xfrm>
                <a:off x="6948264" y="476672"/>
                <a:ext cx="360040" cy="36004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6" name="Ovál 25"/>
              <p:cNvSpPr/>
              <p:nvPr/>
            </p:nvSpPr>
            <p:spPr>
              <a:xfrm>
                <a:off x="539552" y="476672"/>
                <a:ext cx="360040" cy="36004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7" name="Ovál 26"/>
              <p:cNvSpPr/>
              <p:nvPr/>
            </p:nvSpPr>
            <p:spPr>
              <a:xfrm>
                <a:off x="8172400" y="2348880"/>
                <a:ext cx="720080" cy="72008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8" name="Ovál 27"/>
              <p:cNvSpPr/>
              <p:nvPr/>
            </p:nvSpPr>
            <p:spPr>
              <a:xfrm>
                <a:off x="1331640" y="1268760"/>
                <a:ext cx="720080" cy="72008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9" name="Ovál 28"/>
              <p:cNvSpPr/>
              <p:nvPr/>
            </p:nvSpPr>
            <p:spPr>
              <a:xfrm>
                <a:off x="3491880" y="-360040"/>
                <a:ext cx="720080" cy="72008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sp>
          <p:nvSpPr>
            <p:cNvPr id="7" name="Ovál 6"/>
            <p:cNvSpPr/>
            <p:nvPr/>
          </p:nvSpPr>
          <p:spPr>
            <a:xfrm>
              <a:off x="8316416" y="5157192"/>
              <a:ext cx="360040" cy="36004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  <a:softEdge rad="31750"/>
            </a:effectLst>
            <a:scene3d>
              <a:camera prst="orthographicFront"/>
              <a:lightRig rig="threePt" dir="t"/>
            </a:scene3d>
            <a:sp3d prstMaterial="clear">
              <a:bevelT w="292100" h="146050"/>
              <a:bevelB w="635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" name="Ovál 7"/>
            <p:cNvSpPr/>
            <p:nvPr/>
          </p:nvSpPr>
          <p:spPr>
            <a:xfrm>
              <a:off x="8244408" y="5949280"/>
              <a:ext cx="720080" cy="72008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  <a:softEdge rad="31750"/>
            </a:effectLst>
            <a:scene3d>
              <a:camera prst="orthographicFront"/>
              <a:lightRig rig="threePt" dir="t"/>
            </a:scene3d>
            <a:sp3d prstMaterial="clear">
              <a:bevelT w="292100" h="146050"/>
              <a:bevelB w="635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pic>
        <p:nvPicPr>
          <p:cNvPr id="31" name="Obrázok 30" descr="castile soap.jpg"/>
          <p:cNvPicPr>
            <a:picLocks noChangeAspect="1"/>
          </p:cNvPicPr>
          <p:nvPr/>
        </p:nvPicPr>
        <p:blipFill>
          <a:blip r:embed="rId4" cstate="print"/>
          <a:srcRect t="22094" b="22094"/>
          <a:stretch>
            <a:fillRect/>
          </a:stretch>
        </p:blipFill>
        <p:spPr>
          <a:xfrm>
            <a:off x="827584" y="4581128"/>
            <a:ext cx="2838450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ok 29" descr="setuza.jpg"/>
          <p:cNvPicPr>
            <a:picLocks noChangeAspect="1"/>
          </p:cNvPicPr>
          <p:nvPr/>
        </p:nvPicPr>
        <p:blipFill>
          <a:blip r:embed="rId3" cstate="print"/>
          <a:srcRect l="7560" r="5501"/>
          <a:stretch>
            <a:fillRect/>
          </a:stretch>
        </p:blipFill>
        <p:spPr>
          <a:xfrm>
            <a:off x="3203848" y="3356992"/>
            <a:ext cx="3312368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Mydlo na našom území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err="1" smtClean="0"/>
              <a:t>Luxembourgovci</a:t>
            </a:r>
            <a:endParaRPr lang="sk-SK" dirty="0" smtClean="0"/>
          </a:p>
          <a:p>
            <a:r>
              <a:rPr lang="sk-SK" dirty="0" smtClean="0"/>
              <a:t>Cech mydlárov v Prahe</a:t>
            </a:r>
          </a:p>
          <a:p>
            <a:r>
              <a:rPr lang="sk-SK" dirty="0" err="1" smtClean="0"/>
              <a:t>Schichtovci</a:t>
            </a:r>
            <a:endParaRPr lang="sk-SK" dirty="0" smtClean="0"/>
          </a:p>
          <a:p>
            <a:endParaRPr lang="sk-SK" dirty="0"/>
          </a:p>
        </p:txBody>
      </p:sp>
      <p:grpSp>
        <p:nvGrpSpPr>
          <p:cNvPr id="5" name="Skupina 4"/>
          <p:cNvGrpSpPr/>
          <p:nvPr/>
        </p:nvGrpSpPr>
        <p:grpSpPr>
          <a:xfrm>
            <a:off x="5682137" y="-240789"/>
            <a:ext cx="3645024" cy="8568952"/>
            <a:chOff x="5682137" y="-240789"/>
            <a:chExt cx="3645024" cy="8568952"/>
          </a:xfrm>
        </p:grpSpPr>
        <p:grpSp>
          <p:nvGrpSpPr>
            <p:cNvPr id="6" name="Skupina 48"/>
            <p:cNvGrpSpPr/>
            <p:nvPr/>
          </p:nvGrpSpPr>
          <p:grpSpPr>
            <a:xfrm rot="6570511">
              <a:off x="3220173" y="2221175"/>
              <a:ext cx="8568952" cy="3645024"/>
              <a:chOff x="323528" y="-360040"/>
              <a:chExt cx="8568952" cy="3645024"/>
            </a:xfrm>
          </p:grpSpPr>
          <p:sp>
            <p:nvSpPr>
              <p:cNvPr id="9" name="Ovál 8"/>
              <p:cNvSpPr/>
              <p:nvPr/>
            </p:nvSpPr>
            <p:spPr>
              <a:xfrm>
                <a:off x="323528" y="2564904"/>
                <a:ext cx="720080" cy="72008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0" name="Ovál 9"/>
              <p:cNvSpPr/>
              <p:nvPr/>
            </p:nvSpPr>
            <p:spPr>
              <a:xfrm>
                <a:off x="1115616" y="2204864"/>
                <a:ext cx="504056" cy="504056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1" name="Ovál 10"/>
              <p:cNvSpPr/>
              <p:nvPr/>
            </p:nvSpPr>
            <p:spPr>
              <a:xfrm>
                <a:off x="7308304" y="836712"/>
                <a:ext cx="1512168" cy="1368152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2" name="Ovál 11"/>
              <p:cNvSpPr/>
              <p:nvPr/>
            </p:nvSpPr>
            <p:spPr>
              <a:xfrm>
                <a:off x="5940152" y="548680"/>
                <a:ext cx="720080" cy="72008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3" name="Ovál 12"/>
              <p:cNvSpPr/>
              <p:nvPr/>
            </p:nvSpPr>
            <p:spPr>
              <a:xfrm>
                <a:off x="683568" y="1484784"/>
                <a:ext cx="360040" cy="36004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4" name="Ovál 13"/>
              <p:cNvSpPr/>
              <p:nvPr/>
            </p:nvSpPr>
            <p:spPr>
              <a:xfrm>
                <a:off x="2339752" y="1196752"/>
                <a:ext cx="216024" cy="216024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5" name="Ovál 14"/>
              <p:cNvSpPr/>
              <p:nvPr/>
            </p:nvSpPr>
            <p:spPr>
              <a:xfrm>
                <a:off x="1403648" y="764704"/>
                <a:ext cx="216024" cy="216024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6" name="Ovál 15"/>
              <p:cNvSpPr/>
              <p:nvPr/>
            </p:nvSpPr>
            <p:spPr>
              <a:xfrm>
                <a:off x="2123728" y="404664"/>
                <a:ext cx="216024" cy="216024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7" name="Ovál 16"/>
              <p:cNvSpPr/>
              <p:nvPr/>
            </p:nvSpPr>
            <p:spPr>
              <a:xfrm>
                <a:off x="3131840" y="1052736"/>
                <a:ext cx="216024" cy="216024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8" name="Ovál 17"/>
              <p:cNvSpPr/>
              <p:nvPr/>
            </p:nvSpPr>
            <p:spPr>
              <a:xfrm>
                <a:off x="3131840" y="332656"/>
                <a:ext cx="216024" cy="216024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9" name="Ovál 18"/>
              <p:cNvSpPr/>
              <p:nvPr/>
            </p:nvSpPr>
            <p:spPr>
              <a:xfrm>
                <a:off x="4355976" y="476672"/>
                <a:ext cx="216024" cy="216024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0" name="Ovál 19"/>
              <p:cNvSpPr/>
              <p:nvPr/>
            </p:nvSpPr>
            <p:spPr>
              <a:xfrm>
                <a:off x="2699792" y="548680"/>
                <a:ext cx="360040" cy="36004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1" name="Ovál 20"/>
              <p:cNvSpPr/>
              <p:nvPr/>
            </p:nvSpPr>
            <p:spPr>
              <a:xfrm>
                <a:off x="1331640" y="-180020"/>
                <a:ext cx="360040" cy="36004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2" name="Ovál 21"/>
              <p:cNvSpPr/>
              <p:nvPr/>
            </p:nvSpPr>
            <p:spPr>
              <a:xfrm>
                <a:off x="3851920" y="836712"/>
                <a:ext cx="360040" cy="36004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3" name="Ovál 22"/>
              <p:cNvSpPr/>
              <p:nvPr/>
            </p:nvSpPr>
            <p:spPr>
              <a:xfrm>
                <a:off x="5076056" y="908720"/>
                <a:ext cx="360040" cy="36004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4" name="Ovál 23"/>
              <p:cNvSpPr/>
              <p:nvPr/>
            </p:nvSpPr>
            <p:spPr>
              <a:xfrm>
                <a:off x="6588224" y="1412776"/>
                <a:ext cx="360040" cy="36004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5" name="Ovál 24"/>
              <p:cNvSpPr/>
              <p:nvPr/>
            </p:nvSpPr>
            <p:spPr>
              <a:xfrm>
                <a:off x="6948264" y="476672"/>
                <a:ext cx="360040" cy="36004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6" name="Ovál 25"/>
              <p:cNvSpPr/>
              <p:nvPr/>
            </p:nvSpPr>
            <p:spPr>
              <a:xfrm>
                <a:off x="539552" y="476672"/>
                <a:ext cx="360040" cy="36004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7" name="Ovál 26"/>
              <p:cNvSpPr/>
              <p:nvPr/>
            </p:nvSpPr>
            <p:spPr>
              <a:xfrm>
                <a:off x="8172400" y="2348880"/>
                <a:ext cx="720080" cy="72008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8" name="Ovál 27"/>
              <p:cNvSpPr/>
              <p:nvPr/>
            </p:nvSpPr>
            <p:spPr>
              <a:xfrm>
                <a:off x="1331640" y="1268760"/>
                <a:ext cx="720080" cy="72008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9" name="Ovál 28"/>
              <p:cNvSpPr/>
              <p:nvPr/>
            </p:nvSpPr>
            <p:spPr>
              <a:xfrm>
                <a:off x="3491880" y="-360040"/>
                <a:ext cx="720080" cy="72008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sp>
          <p:nvSpPr>
            <p:cNvPr id="7" name="Ovál 6"/>
            <p:cNvSpPr/>
            <p:nvPr/>
          </p:nvSpPr>
          <p:spPr>
            <a:xfrm>
              <a:off x="8316416" y="5157192"/>
              <a:ext cx="360040" cy="36004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  <a:softEdge rad="31750"/>
            </a:effectLst>
            <a:scene3d>
              <a:camera prst="orthographicFront"/>
              <a:lightRig rig="threePt" dir="t"/>
            </a:scene3d>
            <a:sp3d prstMaterial="clear">
              <a:bevelT w="292100" h="146050"/>
              <a:bevelB w="635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" name="Ovál 7"/>
            <p:cNvSpPr/>
            <p:nvPr/>
          </p:nvSpPr>
          <p:spPr>
            <a:xfrm>
              <a:off x="8244408" y="5949280"/>
              <a:ext cx="720080" cy="72008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  <a:softEdge rad="31750"/>
            </a:effectLst>
            <a:scene3d>
              <a:camera prst="orthographicFront"/>
              <a:lightRig rig="threePt" dir="t"/>
            </a:scene3d>
            <a:sp3d prstMaterial="clear">
              <a:bevelT w="292100" h="146050"/>
              <a:bevelB w="635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ok 29" descr="colg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700808"/>
            <a:ext cx="3384376" cy="2538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Súčasnosť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err="1" smtClean="0"/>
              <a:t>William</a:t>
            </a:r>
            <a:r>
              <a:rPr lang="sk-SK" dirty="0" smtClean="0"/>
              <a:t> </a:t>
            </a:r>
            <a:r>
              <a:rPr lang="sk-SK" dirty="0" err="1" smtClean="0"/>
              <a:t>Colgate</a:t>
            </a:r>
            <a:endParaRPr lang="sk-SK" dirty="0" smtClean="0"/>
          </a:p>
          <a:p>
            <a:r>
              <a:rPr lang="sk-SK" dirty="0" err="1" smtClean="0"/>
              <a:t>Kocern</a:t>
            </a:r>
            <a:r>
              <a:rPr lang="sk-SK" dirty="0" smtClean="0"/>
              <a:t> v New Yorku</a:t>
            </a:r>
          </a:p>
          <a:p>
            <a:r>
              <a:rPr lang="sk-SK" dirty="0" smtClean="0"/>
              <a:t>B. J. </a:t>
            </a:r>
            <a:r>
              <a:rPr lang="sk-SK" dirty="0" err="1" smtClean="0"/>
              <a:t>Johnson</a:t>
            </a:r>
            <a:r>
              <a:rPr lang="sk-SK" dirty="0" smtClean="0"/>
              <a:t> </a:t>
            </a:r>
          </a:p>
          <a:p>
            <a:r>
              <a:rPr lang="sk-SK" dirty="0" err="1" smtClean="0"/>
              <a:t>Palmolive</a:t>
            </a:r>
            <a:endParaRPr lang="sk-SK" dirty="0" smtClean="0"/>
          </a:p>
          <a:p>
            <a:pPr>
              <a:buNone/>
            </a:pPr>
            <a:endParaRPr lang="sk-SK" dirty="0"/>
          </a:p>
        </p:txBody>
      </p:sp>
      <p:grpSp>
        <p:nvGrpSpPr>
          <p:cNvPr id="5" name="Skupina 4"/>
          <p:cNvGrpSpPr/>
          <p:nvPr/>
        </p:nvGrpSpPr>
        <p:grpSpPr>
          <a:xfrm>
            <a:off x="5682137" y="-240789"/>
            <a:ext cx="3645024" cy="8568952"/>
            <a:chOff x="5682137" y="-240789"/>
            <a:chExt cx="3645024" cy="8568952"/>
          </a:xfrm>
        </p:grpSpPr>
        <p:grpSp>
          <p:nvGrpSpPr>
            <p:cNvPr id="6" name="Skupina 48"/>
            <p:cNvGrpSpPr/>
            <p:nvPr/>
          </p:nvGrpSpPr>
          <p:grpSpPr>
            <a:xfrm rot="6570511">
              <a:off x="3220173" y="2221175"/>
              <a:ext cx="8568952" cy="3645024"/>
              <a:chOff x="323528" y="-360040"/>
              <a:chExt cx="8568952" cy="3645024"/>
            </a:xfrm>
          </p:grpSpPr>
          <p:sp>
            <p:nvSpPr>
              <p:cNvPr id="9" name="Ovál 8"/>
              <p:cNvSpPr/>
              <p:nvPr/>
            </p:nvSpPr>
            <p:spPr>
              <a:xfrm>
                <a:off x="323528" y="2564904"/>
                <a:ext cx="720080" cy="72008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0" name="Ovál 9"/>
              <p:cNvSpPr/>
              <p:nvPr/>
            </p:nvSpPr>
            <p:spPr>
              <a:xfrm>
                <a:off x="1115616" y="2204864"/>
                <a:ext cx="504056" cy="504056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1" name="Ovál 10"/>
              <p:cNvSpPr/>
              <p:nvPr/>
            </p:nvSpPr>
            <p:spPr>
              <a:xfrm>
                <a:off x="7308304" y="836712"/>
                <a:ext cx="1512168" cy="1368152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2" name="Ovál 11"/>
              <p:cNvSpPr/>
              <p:nvPr/>
            </p:nvSpPr>
            <p:spPr>
              <a:xfrm>
                <a:off x="5940152" y="548680"/>
                <a:ext cx="720080" cy="72008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3" name="Ovál 12"/>
              <p:cNvSpPr/>
              <p:nvPr/>
            </p:nvSpPr>
            <p:spPr>
              <a:xfrm>
                <a:off x="683568" y="1484784"/>
                <a:ext cx="360040" cy="36004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4" name="Ovál 13"/>
              <p:cNvSpPr/>
              <p:nvPr/>
            </p:nvSpPr>
            <p:spPr>
              <a:xfrm>
                <a:off x="2339752" y="1196752"/>
                <a:ext cx="216024" cy="216024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5" name="Ovál 14"/>
              <p:cNvSpPr/>
              <p:nvPr/>
            </p:nvSpPr>
            <p:spPr>
              <a:xfrm>
                <a:off x="1403648" y="764704"/>
                <a:ext cx="216024" cy="216024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6" name="Ovál 15"/>
              <p:cNvSpPr/>
              <p:nvPr/>
            </p:nvSpPr>
            <p:spPr>
              <a:xfrm>
                <a:off x="2123728" y="404664"/>
                <a:ext cx="216024" cy="216024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7" name="Ovál 16"/>
              <p:cNvSpPr/>
              <p:nvPr/>
            </p:nvSpPr>
            <p:spPr>
              <a:xfrm>
                <a:off x="3131840" y="1052736"/>
                <a:ext cx="216024" cy="216024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8" name="Ovál 17"/>
              <p:cNvSpPr/>
              <p:nvPr/>
            </p:nvSpPr>
            <p:spPr>
              <a:xfrm>
                <a:off x="3131840" y="332656"/>
                <a:ext cx="216024" cy="216024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9" name="Ovál 18"/>
              <p:cNvSpPr/>
              <p:nvPr/>
            </p:nvSpPr>
            <p:spPr>
              <a:xfrm>
                <a:off x="4355976" y="476672"/>
                <a:ext cx="216024" cy="216024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0" name="Ovál 19"/>
              <p:cNvSpPr/>
              <p:nvPr/>
            </p:nvSpPr>
            <p:spPr>
              <a:xfrm>
                <a:off x="2699792" y="548680"/>
                <a:ext cx="360040" cy="36004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1" name="Ovál 20"/>
              <p:cNvSpPr/>
              <p:nvPr/>
            </p:nvSpPr>
            <p:spPr>
              <a:xfrm>
                <a:off x="1331640" y="-180020"/>
                <a:ext cx="360040" cy="36004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2" name="Ovál 21"/>
              <p:cNvSpPr/>
              <p:nvPr/>
            </p:nvSpPr>
            <p:spPr>
              <a:xfrm>
                <a:off x="3851920" y="836712"/>
                <a:ext cx="360040" cy="36004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3" name="Ovál 22"/>
              <p:cNvSpPr/>
              <p:nvPr/>
            </p:nvSpPr>
            <p:spPr>
              <a:xfrm>
                <a:off x="5076056" y="908720"/>
                <a:ext cx="360040" cy="36004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4" name="Ovál 23"/>
              <p:cNvSpPr/>
              <p:nvPr/>
            </p:nvSpPr>
            <p:spPr>
              <a:xfrm>
                <a:off x="6588224" y="1412776"/>
                <a:ext cx="360040" cy="36004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5" name="Ovál 24"/>
              <p:cNvSpPr/>
              <p:nvPr/>
            </p:nvSpPr>
            <p:spPr>
              <a:xfrm>
                <a:off x="6948264" y="476672"/>
                <a:ext cx="360040" cy="36004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6" name="Ovál 25"/>
              <p:cNvSpPr/>
              <p:nvPr/>
            </p:nvSpPr>
            <p:spPr>
              <a:xfrm>
                <a:off x="539552" y="476672"/>
                <a:ext cx="360040" cy="36004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7" name="Ovál 26"/>
              <p:cNvSpPr/>
              <p:nvPr/>
            </p:nvSpPr>
            <p:spPr>
              <a:xfrm>
                <a:off x="8172400" y="2348880"/>
                <a:ext cx="720080" cy="72008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8" name="Ovál 27"/>
              <p:cNvSpPr/>
              <p:nvPr/>
            </p:nvSpPr>
            <p:spPr>
              <a:xfrm>
                <a:off x="1331640" y="1268760"/>
                <a:ext cx="720080" cy="72008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9" name="Ovál 28"/>
              <p:cNvSpPr/>
              <p:nvPr/>
            </p:nvSpPr>
            <p:spPr>
              <a:xfrm>
                <a:off x="3491880" y="-360040"/>
                <a:ext cx="720080" cy="720080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clear">
                <a:bevelT w="292100" h="146050"/>
                <a:bevelB w="63500" h="2095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sp>
          <p:nvSpPr>
            <p:cNvPr id="7" name="Ovál 6"/>
            <p:cNvSpPr/>
            <p:nvPr/>
          </p:nvSpPr>
          <p:spPr>
            <a:xfrm>
              <a:off x="8316416" y="5157192"/>
              <a:ext cx="360040" cy="36004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  <a:softEdge rad="31750"/>
            </a:effectLst>
            <a:scene3d>
              <a:camera prst="orthographicFront"/>
              <a:lightRig rig="threePt" dir="t"/>
            </a:scene3d>
            <a:sp3d prstMaterial="clear">
              <a:bevelT w="292100" h="146050"/>
              <a:bevelB w="635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" name="Ovál 7"/>
            <p:cNvSpPr/>
            <p:nvPr/>
          </p:nvSpPr>
          <p:spPr>
            <a:xfrm>
              <a:off x="8244408" y="5949280"/>
              <a:ext cx="720080" cy="72008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  <a:softEdge rad="31750"/>
            </a:effectLst>
            <a:scene3d>
              <a:camera prst="orthographicFront"/>
              <a:lightRig rig="threePt" dir="t"/>
            </a:scene3d>
            <a:sp3d prstMaterial="clear">
              <a:bevelT w="292100" h="146050"/>
              <a:bevelB w="635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pic>
        <p:nvPicPr>
          <p:cNvPr id="31" name="Obrázok 30" descr="johns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653136"/>
            <a:ext cx="5112568" cy="1618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ál 6"/>
          <p:cNvSpPr/>
          <p:nvPr/>
        </p:nvSpPr>
        <p:spPr>
          <a:xfrm>
            <a:off x="907200" y="2430000"/>
            <a:ext cx="288032" cy="1080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Sviečky</a:t>
            </a:r>
            <a:br>
              <a:rPr lang="sk-SK" dirty="0" smtClean="0"/>
            </a:br>
            <a:r>
              <a:rPr lang="sk-SK" sz="2200" dirty="0" smtClean="0"/>
              <a:t>„Všetku tmu na svete nemôže uhasiť svetlo jedinej sviečky.“ </a:t>
            </a:r>
            <a:br>
              <a:rPr lang="sk-SK" sz="2200" dirty="0" smtClean="0"/>
            </a:br>
            <a:r>
              <a:rPr lang="sk-SK" sz="2200" dirty="0" smtClean="0"/>
              <a:t>                                                            Sv. František z Assisi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6" name="Voľná forma 5"/>
          <p:cNvSpPr/>
          <p:nvPr/>
        </p:nvSpPr>
        <p:spPr>
          <a:xfrm>
            <a:off x="990000" y="1908000"/>
            <a:ext cx="118800" cy="316714"/>
          </a:xfrm>
          <a:custGeom>
            <a:avLst/>
            <a:gdLst>
              <a:gd name="connsiteX0" fmla="*/ 242754 w 506087"/>
              <a:gd name="connsiteY0" fmla="*/ 20472 h 1033382"/>
              <a:gd name="connsiteX1" fmla="*/ 229106 w 506087"/>
              <a:gd name="connsiteY1" fmla="*/ 211540 h 1033382"/>
              <a:gd name="connsiteX2" fmla="*/ 188163 w 506087"/>
              <a:gd name="connsiteY2" fmla="*/ 279779 h 1033382"/>
              <a:gd name="connsiteX3" fmla="*/ 160868 w 506087"/>
              <a:gd name="connsiteY3" fmla="*/ 334370 h 1033382"/>
              <a:gd name="connsiteX4" fmla="*/ 51686 w 506087"/>
              <a:gd name="connsiteY4" fmla="*/ 498143 h 1033382"/>
              <a:gd name="connsiteX5" fmla="*/ 24390 w 506087"/>
              <a:gd name="connsiteY5" fmla="*/ 566382 h 1033382"/>
              <a:gd name="connsiteX6" fmla="*/ 65333 w 506087"/>
              <a:gd name="connsiteY6" fmla="*/ 866633 h 1033382"/>
              <a:gd name="connsiteX7" fmla="*/ 133572 w 506087"/>
              <a:gd name="connsiteY7" fmla="*/ 948519 h 1033382"/>
              <a:gd name="connsiteX8" fmla="*/ 174515 w 506087"/>
              <a:gd name="connsiteY8" fmla="*/ 962167 h 1033382"/>
              <a:gd name="connsiteX9" fmla="*/ 242754 w 506087"/>
              <a:gd name="connsiteY9" fmla="*/ 989463 h 1033382"/>
              <a:gd name="connsiteX10" fmla="*/ 433823 w 506087"/>
              <a:gd name="connsiteY10" fmla="*/ 934872 h 1033382"/>
              <a:gd name="connsiteX11" fmla="*/ 461118 w 506087"/>
              <a:gd name="connsiteY11" fmla="*/ 893928 h 1033382"/>
              <a:gd name="connsiteX12" fmla="*/ 474766 w 506087"/>
              <a:gd name="connsiteY12" fmla="*/ 839337 h 1033382"/>
              <a:gd name="connsiteX13" fmla="*/ 502062 w 506087"/>
              <a:gd name="connsiteY13" fmla="*/ 798394 h 1033382"/>
              <a:gd name="connsiteX14" fmla="*/ 488414 w 506087"/>
              <a:gd name="connsiteY14" fmla="*/ 484495 h 1033382"/>
              <a:gd name="connsiteX15" fmla="*/ 461118 w 506087"/>
              <a:gd name="connsiteY15" fmla="*/ 443552 h 1033382"/>
              <a:gd name="connsiteX16" fmla="*/ 379232 w 506087"/>
              <a:gd name="connsiteY16" fmla="*/ 320722 h 1033382"/>
              <a:gd name="connsiteX17" fmla="*/ 338289 w 506087"/>
              <a:gd name="connsiteY17" fmla="*/ 238836 h 1033382"/>
              <a:gd name="connsiteX18" fmla="*/ 297345 w 506087"/>
              <a:gd name="connsiteY18" fmla="*/ 211540 h 1033382"/>
              <a:gd name="connsiteX19" fmla="*/ 283698 w 506087"/>
              <a:gd name="connsiteY19" fmla="*/ 170597 h 1033382"/>
              <a:gd name="connsiteX20" fmla="*/ 242754 w 506087"/>
              <a:gd name="connsiteY20" fmla="*/ 88710 h 1033382"/>
              <a:gd name="connsiteX21" fmla="*/ 242754 w 506087"/>
              <a:gd name="connsiteY21" fmla="*/ 20472 h 103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06087" h="1033382">
                <a:moveTo>
                  <a:pt x="242754" y="20472"/>
                </a:moveTo>
                <a:cubicBezTo>
                  <a:pt x="240479" y="40944"/>
                  <a:pt x="242260" y="149058"/>
                  <a:pt x="229106" y="211540"/>
                </a:cubicBezTo>
                <a:cubicBezTo>
                  <a:pt x="223641" y="237497"/>
                  <a:pt x="201045" y="256591"/>
                  <a:pt x="188163" y="279779"/>
                </a:cubicBezTo>
                <a:cubicBezTo>
                  <a:pt x="178283" y="297564"/>
                  <a:pt x="171651" y="317118"/>
                  <a:pt x="160868" y="334370"/>
                </a:cubicBezTo>
                <a:cubicBezTo>
                  <a:pt x="116965" y="404615"/>
                  <a:pt x="88977" y="404916"/>
                  <a:pt x="51686" y="498143"/>
                </a:cubicBezTo>
                <a:lnTo>
                  <a:pt x="24390" y="566382"/>
                </a:lnTo>
                <a:cubicBezTo>
                  <a:pt x="44653" y="931110"/>
                  <a:pt x="0" y="714189"/>
                  <a:pt x="65333" y="866633"/>
                </a:cubicBezTo>
                <a:cubicBezTo>
                  <a:pt x="89822" y="923775"/>
                  <a:pt x="61704" y="907452"/>
                  <a:pt x="133572" y="948519"/>
                </a:cubicBezTo>
                <a:cubicBezTo>
                  <a:pt x="146062" y="955656"/>
                  <a:pt x="161045" y="957116"/>
                  <a:pt x="174515" y="962167"/>
                </a:cubicBezTo>
                <a:cubicBezTo>
                  <a:pt x="197454" y="970769"/>
                  <a:pt x="220008" y="980364"/>
                  <a:pt x="242754" y="989463"/>
                </a:cubicBezTo>
                <a:cubicBezTo>
                  <a:pt x="503989" y="969368"/>
                  <a:pt x="384569" y="1033382"/>
                  <a:pt x="433823" y="934872"/>
                </a:cubicBezTo>
                <a:cubicBezTo>
                  <a:pt x="441158" y="920201"/>
                  <a:pt x="452020" y="907576"/>
                  <a:pt x="461118" y="893928"/>
                </a:cubicBezTo>
                <a:cubicBezTo>
                  <a:pt x="465667" y="875731"/>
                  <a:pt x="467377" y="856577"/>
                  <a:pt x="474766" y="839337"/>
                </a:cubicBezTo>
                <a:cubicBezTo>
                  <a:pt x="481227" y="824261"/>
                  <a:pt x="501432" y="814784"/>
                  <a:pt x="502062" y="798394"/>
                </a:cubicBezTo>
                <a:cubicBezTo>
                  <a:pt x="506087" y="693740"/>
                  <a:pt x="500419" y="588537"/>
                  <a:pt x="488414" y="484495"/>
                </a:cubicBezTo>
                <a:cubicBezTo>
                  <a:pt x="486534" y="468201"/>
                  <a:pt x="469256" y="457793"/>
                  <a:pt x="461118" y="443552"/>
                </a:cubicBezTo>
                <a:cubicBezTo>
                  <a:pt x="400631" y="337701"/>
                  <a:pt x="475404" y="440937"/>
                  <a:pt x="379232" y="320722"/>
                </a:cubicBezTo>
                <a:cubicBezTo>
                  <a:pt x="368132" y="287423"/>
                  <a:pt x="364744" y="265291"/>
                  <a:pt x="338289" y="238836"/>
                </a:cubicBezTo>
                <a:cubicBezTo>
                  <a:pt x="326690" y="227237"/>
                  <a:pt x="310993" y="220639"/>
                  <a:pt x="297345" y="211540"/>
                </a:cubicBezTo>
                <a:cubicBezTo>
                  <a:pt x="292796" y="197892"/>
                  <a:pt x="290132" y="183464"/>
                  <a:pt x="283698" y="170597"/>
                </a:cubicBezTo>
                <a:cubicBezTo>
                  <a:pt x="262074" y="127348"/>
                  <a:pt x="249615" y="136739"/>
                  <a:pt x="242754" y="88710"/>
                </a:cubicBezTo>
                <a:cubicBezTo>
                  <a:pt x="240181" y="70696"/>
                  <a:pt x="245029" y="0"/>
                  <a:pt x="242754" y="20472"/>
                </a:cubicBezTo>
                <a:close/>
              </a:path>
            </a:pathLst>
          </a:custGeom>
          <a:solidFill>
            <a:schemeClr val="accent2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114" name="Skupina 113"/>
          <p:cNvGrpSpPr/>
          <p:nvPr/>
        </p:nvGrpSpPr>
        <p:grpSpPr>
          <a:xfrm>
            <a:off x="-278565" y="5805264"/>
            <a:ext cx="9612000" cy="1791416"/>
            <a:chOff x="-278565" y="5805264"/>
            <a:chExt cx="9612000" cy="1791416"/>
          </a:xfrm>
        </p:grpSpPr>
        <p:grpSp>
          <p:nvGrpSpPr>
            <p:cNvPr id="10" name="Skupina 9"/>
            <p:cNvGrpSpPr/>
            <p:nvPr/>
          </p:nvGrpSpPr>
          <p:grpSpPr>
            <a:xfrm>
              <a:off x="179512" y="5949280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8" name="Voľná forma 7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9" name="Voľná forma 8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11" name="Skupina 10"/>
            <p:cNvGrpSpPr/>
            <p:nvPr/>
          </p:nvGrpSpPr>
          <p:grpSpPr>
            <a:xfrm>
              <a:off x="-278565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2" name="Voľná forma 11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3" name="Voľná forma 12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14" name="Skupina 13"/>
            <p:cNvGrpSpPr/>
            <p:nvPr/>
          </p:nvGrpSpPr>
          <p:grpSpPr>
            <a:xfrm>
              <a:off x="395536" y="602128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5" name="Voľná forma 14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6" name="Voľná forma 15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17" name="Skupina 16"/>
            <p:cNvGrpSpPr/>
            <p:nvPr/>
          </p:nvGrpSpPr>
          <p:grpSpPr>
            <a:xfrm>
              <a:off x="539552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8" name="Voľná forma 17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9" name="Voľná forma 18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20" name="Skupina 19"/>
            <p:cNvGrpSpPr/>
            <p:nvPr/>
          </p:nvGrpSpPr>
          <p:grpSpPr>
            <a:xfrm>
              <a:off x="1907704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21" name="Voľná forma 20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2" name="Voľná forma 21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23" name="Skupina 22"/>
            <p:cNvGrpSpPr/>
            <p:nvPr/>
          </p:nvGrpSpPr>
          <p:grpSpPr>
            <a:xfrm>
              <a:off x="1043608" y="5949280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24" name="Voľná forma 23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5" name="Voľná forma 24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26" name="Skupina 25"/>
            <p:cNvGrpSpPr/>
            <p:nvPr/>
          </p:nvGrpSpPr>
          <p:grpSpPr>
            <a:xfrm>
              <a:off x="1331640" y="6048672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27" name="Voľná forma 26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28" name="Voľná forma 27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29" name="Skupina 28"/>
            <p:cNvGrpSpPr/>
            <p:nvPr/>
          </p:nvGrpSpPr>
          <p:grpSpPr>
            <a:xfrm>
              <a:off x="1619672" y="5805264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30" name="Voľná forma 29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1" name="Voľná forma 30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32" name="Skupina 31"/>
            <p:cNvGrpSpPr/>
            <p:nvPr/>
          </p:nvGrpSpPr>
          <p:grpSpPr>
            <a:xfrm>
              <a:off x="2267744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33" name="Voľná forma 32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4" name="Voľná forma 33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35" name="Skupina 34"/>
            <p:cNvGrpSpPr/>
            <p:nvPr/>
          </p:nvGrpSpPr>
          <p:grpSpPr>
            <a:xfrm>
              <a:off x="2627784" y="6048672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36" name="Voľná forma 35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37" name="Voľná forma 36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38" name="Skupina 37"/>
            <p:cNvGrpSpPr/>
            <p:nvPr/>
          </p:nvGrpSpPr>
          <p:grpSpPr>
            <a:xfrm>
              <a:off x="2843808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39" name="Voľná forma 38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0" name="Voľná forma 39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41" name="Skupina 40"/>
            <p:cNvGrpSpPr/>
            <p:nvPr/>
          </p:nvGrpSpPr>
          <p:grpSpPr>
            <a:xfrm>
              <a:off x="3203848" y="6120680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42" name="Voľná forma 41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3" name="Voľná forma 42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44" name="Skupina 43"/>
            <p:cNvGrpSpPr/>
            <p:nvPr/>
          </p:nvGrpSpPr>
          <p:grpSpPr>
            <a:xfrm>
              <a:off x="971600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45" name="Voľná forma 44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6" name="Voľná forma 45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47" name="Skupina 46"/>
            <p:cNvGrpSpPr/>
            <p:nvPr/>
          </p:nvGrpSpPr>
          <p:grpSpPr>
            <a:xfrm>
              <a:off x="3419872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48" name="Voľná forma 47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49" name="Voľná forma 48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50" name="Skupina 49"/>
            <p:cNvGrpSpPr/>
            <p:nvPr/>
          </p:nvGrpSpPr>
          <p:grpSpPr>
            <a:xfrm>
              <a:off x="3635896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51" name="Voľná forma 50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52" name="Voľná forma 51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53" name="Skupina 52"/>
            <p:cNvGrpSpPr/>
            <p:nvPr/>
          </p:nvGrpSpPr>
          <p:grpSpPr>
            <a:xfrm>
              <a:off x="4067944" y="5877272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54" name="Voľná forma 53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55" name="Voľná forma 54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56" name="Skupina 55"/>
            <p:cNvGrpSpPr/>
            <p:nvPr/>
          </p:nvGrpSpPr>
          <p:grpSpPr>
            <a:xfrm>
              <a:off x="4355976" y="5976664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57" name="Voľná forma 56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58" name="Voľná forma 57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59" name="Skupina 58"/>
            <p:cNvGrpSpPr/>
            <p:nvPr/>
          </p:nvGrpSpPr>
          <p:grpSpPr>
            <a:xfrm>
              <a:off x="4788024" y="6120680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60" name="Voľná forma 59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1" name="Voľná forma 60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62" name="Skupina 61"/>
            <p:cNvGrpSpPr/>
            <p:nvPr/>
          </p:nvGrpSpPr>
          <p:grpSpPr>
            <a:xfrm>
              <a:off x="4932040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63" name="Voľná forma 62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4" name="Voľná forma 63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65" name="Skupina 64"/>
            <p:cNvGrpSpPr/>
            <p:nvPr/>
          </p:nvGrpSpPr>
          <p:grpSpPr>
            <a:xfrm>
              <a:off x="5508104" y="5976664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66" name="Voľná forma 65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7" name="Voľná forma 66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68" name="Skupina 67"/>
            <p:cNvGrpSpPr/>
            <p:nvPr/>
          </p:nvGrpSpPr>
          <p:grpSpPr>
            <a:xfrm>
              <a:off x="5652120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69" name="Voľná forma 68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70" name="Voľná forma 69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71" name="Skupina 70"/>
            <p:cNvGrpSpPr/>
            <p:nvPr/>
          </p:nvGrpSpPr>
          <p:grpSpPr>
            <a:xfrm>
              <a:off x="6012160" y="5976664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72" name="Voľná forma 71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73" name="Voľná forma 72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74" name="Skupina 73"/>
            <p:cNvGrpSpPr/>
            <p:nvPr/>
          </p:nvGrpSpPr>
          <p:grpSpPr>
            <a:xfrm>
              <a:off x="6156176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75" name="Voľná forma 74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76" name="Voľná forma 75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77" name="Skupina 76"/>
            <p:cNvGrpSpPr/>
            <p:nvPr/>
          </p:nvGrpSpPr>
          <p:grpSpPr>
            <a:xfrm>
              <a:off x="6372200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78" name="Voľná forma 77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79" name="Voľná forma 78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80" name="Skupina 79"/>
            <p:cNvGrpSpPr/>
            <p:nvPr/>
          </p:nvGrpSpPr>
          <p:grpSpPr>
            <a:xfrm>
              <a:off x="3851920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81" name="Voľná forma 80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2" name="Voľná forma 81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83" name="Skupina 82"/>
            <p:cNvGrpSpPr/>
            <p:nvPr/>
          </p:nvGrpSpPr>
          <p:grpSpPr>
            <a:xfrm>
              <a:off x="6804248" y="6048672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84" name="Voľná forma 83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5" name="Voľná forma 84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86" name="Skupina 85"/>
            <p:cNvGrpSpPr/>
            <p:nvPr/>
          </p:nvGrpSpPr>
          <p:grpSpPr>
            <a:xfrm>
              <a:off x="7020272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87" name="Voľná forma 86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8" name="Voľná forma 87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89" name="Skupina 88"/>
            <p:cNvGrpSpPr/>
            <p:nvPr/>
          </p:nvGrpSpPr>
          <p:grpSpPr>
            <a:xfrm>
              <a:off x="7452320" y="5832648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90" name="Voľná forma 89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91" name="Voľná forma 90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95" name="Skupina 94"/>
            <p:cNvGrpSpPr/>
            <p:nvPr/>
          </p:nvGrpSpPr>
          <p:grpSpPr>
            <a:xfrm>
              <a:off x="7812360" y="5949280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96" name="Voľná forma 95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97" name="Voľná forma 96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98" name="Skupina 97"/>
            <p:cNvGrpSpPr/>
            <p:nvPr/>
          </p:nvGrpSpPr>
          <p:grpSpPr>
            <a:xfrm>
              <a:off x="8244408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99" name="Voľná forma 98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00" name="Voľná forma 99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101" name="Skupina 100"/>
            <p:cNvGrpSpPr/>
            <p:nvPr/>
          </p:nvGrpSpPr>
          <p:grpSpPr>
            <a:xfrm>
              <a:off x="8028384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02" name="Voľná forma 101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03" name="Voľná forma 102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104" name="Skupina 103"/>
            <p:cNvGrpSpPr/>
            <p:nvPr/>
          </p:nvGrpSpPr>
          <p:grpSpPr>
            <a:xfrm>
              <a:off x="8865435" y="5976664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05" name="Voľná forma 104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06" name="Voľná forma 105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107" name="Skupina 106"/>
            <p:cNvGrpSpPr/>
            <p:nvPr/>
          </p:nvGrpSpPr>
          <p:grpSpPr>
            <a:xfrm>
              <a:off x="8532440" y="5904656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08" name="Voľná forma 107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09" name="Voľná forma 108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grpSp>
          <p:nvGrpSpPr>
            <p:cNvPr id="110" name="Skupina 109"/>
            <p:cNvGrpSpPr/>
            <p:nvPr/>
          </p:nvGrpSpPr>
          <p:grpSpPr>
            <a:xfrm>
              <a:off x="5364088" y="6120680"/>
              <a:ext cx="468000" cy="1476000"/>
              <a:chOff x="4932040" y="4869160"/>
              <a:chExt cx="557129" cy="1238409"/>
            </a:xfr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111" name="Voľná forma 110"/>
              <p:cNvSpPr/>
              <p:nvPr/>
            </p:nvSpPr>
            <p:spPr>
              <a:xfrm>
                <a:off x="4932040" y="4869160"/>
                <a:ext cx="557129" cy="123840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12" name="Voľná forma 111"/>
              <p:cNvSpPr/>
              <p:nvPr/>
            </p:nvSpPr>
            <p:spPr>
              <a:xfrm>
                <a:off x="5076056" y="5517232"/>
                <a:ext cx="197089" cy="518329"/>
              </a:xfrm>
              <a:custGeom>
                <a:avLst/>
                <a:gdLst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297345 w 506087"/>
                  <a:gd name="connsiteY18" fmla="*/ 2115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17223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1033382"/>
                  <a:gd name="connsiteX1" fmla="*/ 229106 w 506087"/>
                  <a:gd name="connsiteY1" fmla="*/ 211540 h 1033382"/>
                  <a:gd name="connsiteX2" fmla="*/ 188163 w 506087"/>
                  <a:gd name="connsiteY2" fmla="*/ 279779 h 1033382"/>
                  <a:gd name="connsiteX3" fmla="*/ 160868 w 506087"/>
                  <a:gd name="connsiteY3" fmla="*/ 334370 h 1033382"/>
                  <a:gd name="connsiteX4" fmla="*/ 51686 w 506087"/>
                  <a:gd name="connsiteY4" fmla="*/ 498143 h 1033382"/>
                  <a:gd name="connsiteX5" fmla="*/ 24390 w 506087"/>
                  <a:gd name="connsiteY5" fmla="*/ 566382 h 1033382"/>
                  <a:gd name="connsiteX6" fmla="*/ 65333 w 506087"/>
                  <a:gd name="connsiteY6" fmla="*/ 866633 h 1033382"/>
                  <a:gd name="connsiteX7" fmla="*/ 133572 w 506087"/>
                  <a:gd name="connsiteY7" fmla="*/ 948519 h 1033382"/>
                  <a:gd name="connsiteX8" fmla="*/ 174515 w 506087"/>
                  <a:gd name="connsiteY8" fmla="*/ 962167 h 1033382"/>
                  <a:gd name="connsiteX9" fmla="*/ 242754 w 506087"/>
                  <a:gd name="connsiteY9" fmla="*/ 989463 h 1033382"/>
                  <a:gd name="connsiteX10" fmla="*/ 433823 w 506087"/>
                  <a:gd name="connsiteY10" fmla="*/ 934872 h 1033382"/>
                  <a:gd name="connsiteX11" fmla="*/ 461118 w 506087"/>
                  <a:gd name="connsiteY11" fmla="*/ 893928 h 1033382"/>
                  <a:gd name="connsiteX12" fmla="*/ 474766 w 506087"/>
                  <a:gd name="connsiteY12" fmla="*/ 839337 h 1033382"/>
                  <a:gd name="connsiteX13" fmla="*/ 502062 w 506087"/>
                  <a:gd name="connsiteY13" fmla="*/ 798394 h 1033382"/>
                  <a:gd name="connsiteX14" fmla="*/ 488414 w 506087"/>
                  <a:gd name="connsiteY14" fmla="*/ 484495 h 1033382"/>
                  <a:gd name="connsiteX15" fmla="*/ 461118 w 506087"/>
                  <a:gd name="connsiteY15" fmla="*/ 443552 h 1033382"/>
                  <a:gd name="connsiteX16" fmla="*/ 379232 w 506087"/>
                  <a:gd name="connsiteY16" fmla="*/ 320722 h 1033382"/>
                  <a:gd name="connsiteX17" fmla="*/ 338289 w 506087"/>
                  <a:gd name="connsiteY17" fmla="*/ 238836 h 1033382"/>
                  <a:gd name="connsiteX18" fmla="*/ 316304 w 506087"/>
                  <a:gd name="connsiteY18" fmla="*/ 229640 h 1033382"/>
                  <a:gd name="connsiteX19" fmla="*/ 283698 w 506087"/>
                  <a:gd name="connsiteY19" fmla="*/ 170597 h 1033382"/>
                  <a:gd name="connsiteX20" fmla="*/ 242754 w 506087"/>
                  <a:gd name="connsiteY20" fmla="*/ 88710 h 1033382"/>
                  <a:gd name="connsiteX21" fmla="*/ 242754 w 506087"/>
                  <a:gd name="connsiteY21" fmla="*/ 20472 h 1033382"/>
                  <a:gd name="connsiteX0" fmla="*/ 242754 w 506087"/>
                  <a:gd name="connsiteY0" fmla="*/ 20472 h 989463"/>
                  <a:gd name="connsiteX1" fmla="*/ 229106 w 506087"/>
                  <a:gd name="connsiteY1" fmla="*/ 211540 h 989463"/>
                  <a:gd name="connsiteX2" fmla="*/ 188163 w 506087"/>
                  <a:gd name="connsiteY2" fmla="*/ 279779 h 989463"/>
                  <a:gd name="connsiteX3" fmla="*/ 160868 w 506087"/>
                  <a:gd name="connsiteY3" fmla="*/ 334370 h 989463"/>
                  <a:gd name="connsiteX4" fmla="*/ 51686 w 506087"/>
                  <a:gd name="connsiteY4" fmla="*/ 498143 h 989463"/>
                  <a:gd name="connsiteX5" fmla="*/ 24390 w 506087"/>
                  <a:gd name="connsiteY5" fmla="*/ 566382 h 989463"/>
                  <a:gd name="connsiteX6" fmla="*/ 65333 w 506087"/>
                  <a:gd name="connsiteY6" fmla="*/ 866633 h 989463"/>
                  <a:gd name="connsiteX7" fmla="*/ 133572 w 506087"/>
                  <a:gd name="connsiteY7" fmla="*/ 948519 h 989463"/>
                  <a:gd name="connsiteX8" fmla="*/ 174515 w 506087"/>
                  <a:gd name="connsiteY8" fmla="*/ 962167 h 989463"/>
                  <a:gd name="connsiteX9" fmla="*/ 242754 w 506087"/>
                  <a:gd name="connsiteY9" fmla="*/ 989463 h 989463"/>
                  <a:gd name="connsiteX10" fmla="*/ 433823 w 506087"/>
                  <a:gd name="connsiteY10" fmla="*/ 934872 h 989463"/>
                  <a:gd name="connsiteX11" fmla="*/ 461118 w 506087"/>
                  <a:gd name="connsiteY11" fmla="*/ 893928 h 989463"/>
                  <a:gd name="connsiteX12" fmla="*/ 474766 w 506087"/>
                  <a:gd name="connsiteY12" fmla="*/ 839337 h 989463"/>
                  <a:gd name="connsiteX13" fmla="*/ 502062 w 506087"/>
                  <a:gd name="connsiteY13" fmla="*/ 798394 h 989463"/>
                  <a:gd name="connsiteX14" fmla="*/ 488414 w 506087"/>
                  <a:gd name="connsiteY14" fmla="*/ 484495 h 989463"/>
                  <a:gd name="connsiteX15" fmla="*/ 461118 w 506087"/>
                  <a:gd name="connsiteY15" fmla="*/ 443552 h 989463"/>
                  <a:gd name="connsiteX16" fmla="*/ 379232 w 506087"/>
                  <a:gd name="connsiteY16" fmla="*/ 320722 h 989463"/>
                  <a:gd name="connsiteX17" fmla="*/ 338289 w 506087"/>
                  <a:gd name="connsiteY17" fmla="*/ 238836 h 989463"/>
                  <a:gd name="connsiteX18" fmla="*/ 316304 w 506087"/>
                  <a:gd name="connsiteY18" fmla="*/ 229640 h 989463"/>
                  <a:gd name="connsiteX19" fmla="*/ 283698 w 506087"/>
                  <a:gd name="connsiteY19" fmla="*/ 170597 h 989463"/>
                  <a:gd name="connsiteX20" fmla="*/ 242754 w 506087"/>
                  <a:gd name="connsiteY20" fmla="*/ 88710 h 989463"/>
                  <a:gd name="connsiteX21" fmla="*/ 242754 w 506087"/>
                  <a:gd name="connsiteY21" fmla="*/ 20472 h 989463"/>
                  <a:gd name="connsiteX0" fmla="*/ 218364 w 481697"/>
                  <a:gd name="connsiteY0" fmla="*/ 20472 h 989463"/>
                  <a:gd name="connsiteX1" fmla="*/ 204716 w 481697"/>
                  <a:gd name="connsiteY1" fmla="*/ 211540 h 989463"/>
                  <a:gd name="connsiteX2" fmla="*/ 163773 w 481697"/>
                  <a:gd name="connsiteY2" fmla="*/ 279779 h 989463"/>
                  <a:gd name="connsiteX3" fmla="*/ 136478 w 481697"/>
                  <a:gd name="connsiteY3" fmla="*/ 334370 h 989463"/>
                  <a:gd name="connsiteX4" fmla="*/ 27296 w 481697"/>
                  <a:gd name="connsiteY4" fmla="*/ 498143 h 989463"/>
                  <a:gd name="connsiteX5" fmla="*/ 0 w 481697"/>
                  <a:gd name="connsiteY5" fmla="*/ 566382 h 989463"/>
                  <a:gd name="connsiteX6" fmla="*/ 40943 w 481697"/>
                  <a:gd name="connsiteY6" fmla="*/ 866633 h 989463"/>
                  <a:gd name="connsiteX7" fmla="*/ 109182 w 481697"/>
                  <a:gd name="connsiteY7" fmla="*/ 948519 h 989463"/>
                  <a:gd name="connsiteX8" fmla="*/ 150125 w 481697"/>
                  <a:gd name="connsiteY8" fmla="*/ 962167 h 989463"/>
                  <a:gd name="connsiteX9" fmla="*/ 218364 w 481697"/>
                  <a:gd name="connsiteY9" fmla="*/ 989463 h 989463"/>
                  <a:gd name="connsiteX10" fmla="*/ 409433 w 481697"/>
                  <a:gd name="connsiteY10" fmla="*/ 934872 h 989463"/>
                  <a:gd name="connsiteX11" fmla="*/ 436728 w 481697"/>
                  <a:gd name="connsiteY11" fmla="*/ 893928 h 989463"/>
                  <a:gd name="connsiteX12" fmla="*/ 450376 w 481697"/>
                  <a:gd name="connsiteY12" fmla="*/ 839337 h 989463"/>
                  <a:gd name="connsiteX13" fmla="*/ 477672 w 481697"/>
                  <a:gd name="connsiteY13" fmla="*/ 798394 h 989463"/>
                  <a:gd name="connsiteX14" fmla="*/ 464024 w 481697"/>
                  <a:gd name="connsiteY14" fmla="*/ 484495 h 989463"/>
                  <a:gd name="connsiteX15" fmla="*/ 436728 w 481697"/>
                  <a:gd name="connsiteY15" fmla="*/ 443552 h 989463"/>
                  <a:gd name="connsiteX16" fmla="*/ 354842 w 481697"/>
                  <a:gd name="connsiteY16" fmla="*/ 320722 h 989463"/>
                  <a:gd name="connsiteX17" fmla="*/ 313899 w 481697"/>
                  <a:gd name="connsiteY17" fmla="*/ 238836 h 989463"/>
                  <a:gd name="connsiteX18" fmla="*/ 291914 w 481697"/>
                  <a:gd name="connsiteY18" fmla="*/ 229640 h 989463"/>
                  <a:gd name="connsiteX19" fmla="*/ 259308 w 481697"/>
                  <a:gd name="connsiteY19" fmla="*/ 170597 h 989463"/>
                  <a:gd name="connsiteX20" fmla="*/ 218364 w 481697"/>
                  <a:gd name="connsiteY20" fmla="*/ 88710 h 989463"/>
                  <a:gd name="connsiteX21" fmla="*/ 218364 w 481697"/>
                  <a:gd name="connsiteY21" fmla="*/ 20472 h 989463"/>
                  <a:gd name="connsiteX0" fmla="*/ 218364 w 481697"/>
                  <a:gd name="connsiteY0" fmla="*/ 20472 h 1000842"/>
                  <a:gd name="connsiteX1" fmla="*/ 204716 w 481697"/>
                  <a:gd name="connsiteY1" fmla="*/ 211540 h 1000842"/>
                  <a:gd name="connsiteX2" fmla="*/ 163773 w 481697"/>
                  <a:gd name="connsiteY2" fmla="*/ 279779 h 1000842"/>
                  <a:gd name="connsiteX3" fmla="*/ 136478 w 481697"/>
                  <a:gd name="connsiteY3" fmla="*/ 334370 h 1000842"/>
                  <a:gd name="connsiteX4" fmla="*/ 27296 w 481697"/>
                  <a:gd name="connsiteY4" fmla="*/ 498143 h 1000842"/>
                  <a:gd name="connsiteX5" fmla="*/ 0 w 481697"/>
                  <a:gd name="connsiteY5" fmla="*/ 566382 h 1000842"/>
                  <a:gd name="connsiteX6" fmla="*/ 40943 w 481697"/>
                  <a:gd name="connsiteY6" fmla="*/ 866633 h 1000842"/>
                  <a:gd name="connsiteX7" fmla="*/ 109182 w 481697"/>
                  <a:gd name="connsiteY7" fmla="*/ 948519 h 1000842"/>
                  <a:gd name="connsiteX8" fmla="*/ 150125 w 481697"/>
                  <a:gd name="connsiteY8" fmla="*/ 962167 h 1000842"/>
                  <a:gd name="connsiteX9" fmla="*/ 218364 w 481697"/>
                  <a:gd name="connsiteY9" fmla="*/ 989463 h 1000842"/>
                  <a:gd name="connsiteX10" fmla="*/ 409433 w 481697"/>
                  <a:gd name="connsiteY10" fmla="*/ 934872 h 1000842"/>
                  <a:gd name="connsiteX11" fmla="*/ 436728 w 481697"/>
                  <a:gd name="connsiteY11" fmla="*/ 893928 h 1000842"/>
                  <a:gd name="connsiteX12" fmla="*/ 450376 w 481697"/>
                  <a:gd name="connsiteY12" fmla="*/ 839337 h 1000842"/>
                  <a:gd name="connsiteX13" fmla="*/ 477672 w 481697"/>
                  <a:gd name="connsiteY13" fmla="*/ 798394 h 1000842"/>
                  <a:gd name="connsiteX14" fmla="*/ 464024 w 481697"/>
                  <a:gd name="connsiteY14" fmla="*/ 484495 h 1000842"/>
                  <a:gd name="connsiteX15" fmla="*/ 436728 w 481697"/>
                  <a:gd name="connsiteY15" fmla="*/ 443552 h 1000842"/>
                  <a:gd name="connsiteX16" fmla="*/ 354842 w 481697"/>
                  <a:gd name="connsiteY16" fmla="*/ 320722 h 1000842"/>
                  <a:gd name="connsiteX17" fmla="*/ 313899 w 481697"/>
                  <a:gd name="connsiteY17" fmla="*/ 238836 h 1000842"/>
                  <a:gd name="connsiteX18" fmla="*/ 291914 w 481697"/>
                  <a:gd name="connsiteY18" fmla="*/ 229640 h 1000842"/>
                  <a:gd name="connsiteX19" fmla="*/ 259308 w 481697"/>
                  <a:gd name="connsiteY19" fmla="*/ 170597 h 1000842"/>
                  <a:gd name="connsiteX20" fmla="*/ 218364 w 481697"/>
                  <a:gd name="connsiteY20" fmla="*/ 88710 h 1000842"/>
                  <a:gd name="connsiteX21" fmla="*/ 218364 w 481697"/>
                  <a:gd name="connsiteY21" fmla="*/ 20472 h 1000842"/>
                  <a:gd name="connsiteX0" fmla="*/ 218364 w 481697"/>
                  <a:gd name="connsiteY0" fmla="*/ 20472 h 987351"/>
                  <a:gd name="connsiteX1" fmla="*/ 204716 w 481697"/>
                  <a:gd name="connsiteY1" fmla="*/ 211540 h 987351"/>
                  <a:gd name="connsiteX2" fmla="*/ 163773 w 481697"/>
                  <a:gd name="connsiteY2" fmla="*/ 279779 h 987351"/>
                  <a:gd name="connsiteX3" fmla="*/ 136478 w 481697"/>
                  <a:gd name="connsiteY3" fmla="*/ 334370 h 987351"/>
                  <a:gd name="connsiteX4" fmla="*/ 27296 w 481697"/>
                  <a:gd name="connsiteY4" fmla="*/ 498143 h 987351"/>
                  <a:gd name="connsiteX5" fmla="*/ 0 w 481697"/>
                  <a:gd name="connsiteY5" fmla="*/ 566382 h 987351"/>
                  <a:gd name="connsiteX6" fmla="*/ 40943 w 481697"/>
                  <a:gd name="connsiteY6" fmla="*/ 866633 h 987351"/>
                  <a:gd name="connsiteX7" fmla="*/ 109182 w 481697"/>
                  <a:gd name="connsiteY7" fmla="*/ 948519 h 987351"/>
                  <a:gd name="connsiteX8" fmla="*/ 150125 w 481697"/>
                  <a:gd name="connsiteY8" fmla="*/ 962167 h 987351"/>
                  <a:gd name="connsiteX9" fmla="*/ 228654 w 481697"/>
                  <a:gd name="connsiteY9" fmla="*/ 975972 h 987351"/>
                  <a:gd name="connsiteX10" fmla="*/ 409433 w 481697"/>
                  <a:gd name="connsiteY10" fmla="*/ 934872 h 987351"/>
                  <a:gd name="connsiteX11" fmla="*/ 436728 w 481697"/>
                  <a:gd name="connsiteY11" fmla="*/ 893928 h 987351"/>
                  <a:gd name="connsiteX12" fmla="*/ 450376 w 481697"/>
                  <a:gd name="connsiteY12" fmla="*/ 839337 h 987351"/>
                  <a:gd name="connsiteX13" fmla="*/ 477672 w 481697"/>
                  <a:gd name="connsiteY13" fmla="*/ 798394 h 987351"/>
                  <a:gd name="connsiteX14" fmla="*/ 464024 w 481697"/>
                  <a:gd name="connsiteY14" fmla="*/ 484495 h 987351"/>
                  <a:gd name="connsiteX15" fmla="*/ 436728 w 481697"/>
                  <a:gd name="connsiteY15" fmla="*/ 443552 h 987351"/>
                  <a:gd name="connsiteX16" fmla="*/ 354842 w 481697"/>
                  <a:gd name="connsiteY16" fmla="*/ 320722 h 987351"/>
                  <a:gd name="connsiteX17" fmla="*/ 313899 w 481697"/>
                  <a:gd name="connsiteY17" fmla="*/ 238836 h 987351"/>
                  <a:gd name="connsiteX18" fmla="*/ 291914 w 481697"/>
                  <a:gd name="connsiteY18" fmla="*/ 229640 h 987351"/>
                  <a:gd name="connsiteX19" fmla="*/ 259308 w 481697"/>
                  <a:gd name="connsiteY19" fmla="*/ 170597 h 987351"/>
                  <a:gd name="connsiteX20" fmla="*/ 218364 w 481697"/>
                  <a:gd name="connsiteY20" fmla="*/ 88710 h 987351"/>
                  <a:gd name="connsiteX21" fmla="*/ 218364 w 481697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313899 w 488158"/>
                  <a:gd name="connsiteY17" fmla="*/ 238836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8158"/>
                  <a:gd name="connsiteY0" fmla="*/ 20472 h 987351"/>
                  <a:gd name="connsiteX1" fmla="*/ 204716 w 488158"/>
                  <a:gd name="connsiteY1" fmla="*/ 211540 h 987351"/>
                  <a:gd name="connsiteX2" fmla="*/ 163773 w 488158"/>
                  <a:gd name="connsiteY2" fmla="*/ 279779 h 987351"/>
                  <a:gd name="connsiteX3" fmla="*/ 136478 w 488158"/>
                  <a:gd name="connsiteY3" fmla="*/ 334370 h 987351"/>
                  <a:gd name="connsiteX4" fmla="*/ 27296 w 488158"/>
                  <a:gd name="connsiteY4" fmla="*/ 498143 h 987351"/>
                  <a:gd name="connsiteX5" fmla="*/ 0 w 488158"/>
                  <a:gd name="connsiteY5" fmla="*/ 566382 h 987351"/>
                  <a:gd name="connsiteX6" fmla="*/ 40943 w 488158"/>
                  <a:gd name="connsiteY6" fmla="*/ 866633 h 987351"/>
                  <a:gd name="connsiteX7" fmla="*/ 109182 w 488158"/>
                  <a:gd name="connsiteY7" fmla="*/ 948519 h 987351"/>
                  <a:gd name="connsiteX8" fmla="*/ 150125 w 488158"/>
                  <a:gd name="connsiteY8" fmla="*/ 962167 h 987351"/>
                  <a:gd name="connsiteX9" fmla="*/ 228654 w 488158"/>
                  <a:gd name="connsiteY9" fmla="*/ 975972 h 987351"/>
                  <a:gd name="connsiteX10" fmla="*/ 409433 w 488158"/>
                  <a:gd name="connsiteY10" fmla="*/ 934872 h 987351"/>
                  <a:gd name="connsiteX11" fmla="*/ 436728 w 488158"/>
                  <a:gd name="connsiteY11" fmla="*/ 893928 h 987351"/>
                  <a:gd name="connsiteX12" fmla="*/ 481697 w 488158"/>
                  <a:gd name="connsiteY12" fmla="*/ 803742 h 987351"/>
                  <a:gd name="connsiteX13" fmla="*/ 477672 w 488158"/>
                  <a:gd name="connsiteY13" fmla="*/ 798394 h 987351"/>
                  <a:gd name="connsiteX14" fmla="*/ 464024 w 488158"/>
                  <a:gd name="connsiteY14" fmla="*/ 484495 h 987351"/>
                  <a:gd name="connsiteX15" fmla="*/ 436728 w 488158"/>
                  <a:gd name="connsiteY15" fmla="*/ 443552 h 987351"/>
                  <a:gd name="connsiteX16" fmla="*/ 354842 w 488158"/>
                  <a:gd name="connsiteY16" fmla="*/ 320722 h 987351"/>
                  <a:gd name="connsiteX17" fmla="*/ 291915 w 488158"/>
                  <a:gd name="connsiteY17" fmla="*/ 229641 h 987351"/>
                  <a:gd name="connsiteX18" fmla="*/ 291914 w 488158"/>
                  <a:gd name="connsiteY18" fmla="*/ 229640 h 987351"/>
                  <a:gd name="connsiteX19" fmla="*/ 259308 w 488158"/>
                  <a:gd name="connsiteY19" fmla="*/ 170597 h 987351"/>
                  <a:gd name="connsiteX20" fmla="*/ 218364 w 488158"/>
                  <a:gd name="connsiteY20" fmla="*/ 88710 h 987351"/>
                  <a:gd name="connsiteX21" fmla="*/ 218364 w 488158"/>
                  <a:gd name="connsiteY21" fmla="*/ 20472 h 987351"/>
                  <a:gd name="connsiteX0" fmla="*/ 218364 w 489452"/>
                  <a:gd name="connsiteY0" fmla="*/ 20472 h 987351"/>
                  <a:gd name="connsiteX1" fmla="*/ 204716 w 489452"/>
                  <a:gd name="connsiteY1" fmla="*/ 211540 h 987351"/>
                  <a:gd name="connsiteX2" fmla="*/ 163773 w 489452"/>
                  <a:gd name="connsiteY2" fmla="*/ 279779 h 987351"/>
                  <a:gd name="connsiteX3" fmla="*/ 136478 w 489452"/>
                  <a:gd name="connsiteY3" fmla="*/ 334370 h 987351"/>
                  <a:gd name="connsiteX4" fmla="*/ 27296 w 489452"/>
                  <a:gd name="connsiteY4" fmla="*/ 498143 h 987351"/>
                  <a:gd name="connsiteX5" fmla="*/ 0 w 489452"/>
                  <a:gd name="connsiteY5" fmla="*/ 566382 h 987351"/>
                  <a:gd name="connsiteX6" fmla="*/ 40943 w 489452"/>
                  <a:gd name="connsiteY6" fmla="*/ 866633 h 987351"/>
                  <a:gd name="connsiteX7" fmla="*/ 109182 w 489452"/>
                  <a:gd name="connsiteY7" fmla="*/ 948519 h 987351"/>
                  <a:gd name="connsiteX8" fmla="*/ 150125 w 489452"/>
                  <a:gd name="connsiteY8" fmla="*/ 962167 h 987351"/>
                  <a:gd name="connsiteX9" fmla="*/ 228654 w 489452"/>
                  <a:gd name="connsiteY9" fmla="*/ 975972 h 987351"/>
                  <a:gd name="connsiteX10" fmla="*/ 409433 w 489452"/>
                  <a:gd name="connsiteY10" fmla="*/ 934872 h 987351"/>
                  <a:gd name="connsiteX11" fmla="*/ 436728 w 489452"/>
                  <a:gd name="connsiteY11" fmla="*/ 893928 h 987351"/>
                  <a:gd name="connsiteX12" fmla="*/ 481697 w 489452"/>
                  <a:gd name="connsiteY12" fmla="*/ 803742 h 987351"/>
                  <a:gd name="connsiteX13" fmla="*/ 477672 w 489452"/>
                  <a:gd name="connsiteY13" fmla="*/ 798394 h 987351"/>
                  <a:gd name="connsiteX14" fmla="*/ 464024 w 489452"/>
                  <a:gd name="connsiteY14" fmla="*/ 484495 h 987351"/>
                  <a:gd name="connsiteX15" fmla="*/ 436728 w 489452"/>
                  <a:gd name="connsiteY15" fmla="*/ 443552 h 987351"/>
                  <a:gd name="connsiteX16" fmla="*/ 354842 w 489452"/>
                  <a:gd name="connsiteY16" fmla="*/ 320722 h 987351"/>
                  <a:gd name="connsiteX17" fmla="*/ 291915 w 489452"/>
                  <a:gd name="connsiteY17" fmla="*/ 229641 h 987351"/>
                  <a:gd name="connsiteX18" fmla="*/ 291914 w 489452"/>
                  <a:gd name="connsiteY18" fmla="*/ 229640 h 987351"/>
                  <a:gd name="connsiteX19" fmla="*/ 259308 w 489452"/>
                  <a:gd name="connsiteY19" fmla="*/ 170597 h 987351"/>
                  <a:gd name="connsiteX20" fmla="*/ 218364 w 489452"/>
                  <a:gd name="connsiteY20" fmla="*/ 88710 h 987351"/>
                  <a:gd name="connsiteX21" fmla="*/ 218364 w 489452"/>
                  <a:gd name="connsiteY21" fmla="*/ 20472 h 98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89452" h="987351">
                    <a:moveTo>
                      <a:pt x="218364" y="20472"/>
                    </a:moveTo>
                    <a:cubicBezTo>
                      <a:pt x="216089" y="40944"/>
                      <a:pt x="217870" y="149058"/>
                      <a:pt x="204716" y="211540"/>
                    </a:cubicBezTo>
                    <a:cubicBezTo>
                      <a:pt x="199251" y="237497"/>
                      <a:pt x="176655" y="256591"/>
                      <a:pt x="163773" y="279779"/>
                    </a:cubicBezTo>
                    <a:cubicBezTo>
                      <a:pt x="153893" y="297564"/>
                      <a:pt x="147261" y="317118"/>
                      <a:pt x="136478" y="334370"/>
                    </a:cubicBezTo>
                    <a:cubicBezTo>
                      <a:pt x="92575" y="404615"/>
                      <a:pt x="64587" y="404916"/>
                      <a:pt x="27296" y="498143"/>
                    </a:cubicBezTo>
                    <a:lnTo>
                      <a:pt x="0" y="566382"/>
                    </a:lnTo>
                    <a:cubicBezTo>
                      <a:pt x="20263" y="931110"/>
                      <a:pt x="26535" y="842682"/>
                      <a:pt x="40943" y="866633"/>
                    </a:cubicBezTo>
                    <a:cubicBezTo>
                      <a:pt x="6194" y="807153"/>
                      <a:pt x="37314" y="907452"/>
                      <a:pt x="109182" y="948519"/>
                    </a:cubicBezTo>
                    <a:cubicBezTo>
                      <a:pt x="121672" y="955656"/>
                      <a:pt x="136655" y="957116"/>
                      <a:pt x="150125" y="962167"/>
                    </a:cubicBezTo>
                    <a:cubicBezTo>
                      <a:pt x="173064" y="970769"/>
                      <a:pt x="205908" y="966873"/>
                      <a:pt x="228654" y="975972"/>
                    </a:cubicBezTo>
                    <a:cubicBezTo>
                      <a:pt x="354533" y="987351"/>
                      <a:pt x="352370" y="976075"/>
                      <a:pt x="409433" y="934872"/>
                    </a:cubicBezTo>
                    <a:cubicBezTo>
                      <a:pt x="416768" y="920201"/>
                      <a:pt x="427630" y="907576"/>
                      <a:pt x="436728" y="893928"/>
                    </a:cubicBezTo>
                    <a:cubicBezTo>
                      <a:pt x="441277" y="875731"/>
                      <a:pt x="474308" y="820982"/>
                      <a:pt x="481697" y="803742"/>
                    </a:cubicBezTo>
                    <a:cubicBezTo>
                      <a:pt x="488158" y="788666"/>
                      <a:pt x="477042" y="814784"/>
                      <a:pt x="477672" y="798394"/>
                    </a:cubicBezTo>
                    <a:cubicBezTo>
                      <a:pt x="481697" y="693740"/>
                      <a:pt x="489452" y="602654"/>
                      <a:pt x="464024" y="484495"/>
                    </a:cubicBezTo>
                    <a:cubicBezTo>
                      <a:pt x="441550" y="442784"/>
                      <a:pt x="444866" y="457793"/>
                      <a:pt x="436728" y="443552"/>
                    </a:cubicBezTo>
                    <a:cubicBezTo>
                      <a:pt x="376241" y="337701"/>
                      <a:pt x="451014" y="440937"/>
                      <a:pt x="354842" y="320722"/>
                    </a:cubicBezTo>
                    <a:cubicBezTo>
                      <a:pt x="343742" y="287423"/>
                      <a:pt x="318370" y="256096"/>
                      <a:pt x="291915" y="229641"/>
                    </a:cubicBezTo>
                    <a:cubicBezTo>
                      <a:pt x="280316" y="218042"/>
                      <a:pt x="305562" y="238739"/>
                      <a:pt x="291914" y="229640"/>
                    </a:cubicBezTo>
                    <a:cubicBezTo>
                      <a:pt x="287365" y="215992"/>
                      <a:pt x="265742" y="183464"/>
                      <a:pt x="259308" y="170597"/>
                    </a:cubicBezTo>
                    <a:cubicBezTo>
                      <a:pt x="237684" y="127348"/>
                      <a:pt x="225225" y="136739"/>
                      <a:pt x="218364" y="88710"/>
                    </a:cubicBezTo>
                    <a:cubicBezTo>
                      <a:pt x="215791" y="70696"/>
                      <a:pt x="220639" y="0"/>
                      <a:pt x="218364" y="204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  <a:softEdge rad="31750"/>
              </a:effectLst>
              <a:scene3d>
                <a:camera prst="orthographicFront"/>
                <a:lightRig rig="threePt" dir="t"/>
              </a:scene3d>
              <a:sp3d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</p:grp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Vlastná 3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FFFFFF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lastná 2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4617B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Vlastná 2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4617B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Vlastná 2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4617B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Vlastná 2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4617B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Vlastná 2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4617B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Vlastná 2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4617B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Vlastná 2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4617B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546</TotalTime>
  <Words>235</Words>
  <Application>Microsoft Office PowerPoint</Application>
  <PresentationFormat>Prezentácia na obrazovke (4:3)</PresentationFormat>
  <Paragraphs>79</Paragraphs>
  <Slides>16</Slides>
  <Notes>0</Notes>
  <HiddenSlides>1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Tok</vt:lpstr>
      <vt:lpstr>Mydlá a sviečky a ich tvorivé postupy </vt:lpstr>
      <vt:lpstr>Mydlá „Množstvo spotrebovaného mydla je spoľahlivým ukazovateľom bohatstva a civilizovanosti národa.“       Neznámy autor</vt:lpstr>
      <vt:lpstr>Začiatky</vt:lpstr>
      <vt:lpstr>Opradené legendami</vt:lpstr>
      <vt:lpstr>Mydlo vo svete</vt:lpstr>
      <vt:lpstr>Mydlo v Európe</vt:lpstr>
      <vt:lpstr>Mydlo na našom území</vt:lpstr>
      <vt:lpstr>Súčasnosť</vt:lpstr>
      <vt:lpstr>Sviečky „Všetku tmu na svete nemôže uhasiť svetlo jedinej sviečky.“                                                              Sv. František z Assisi </vt:lpstr>
      <vt:lpstr>Začiatky</vt:lpstr>
      <vt:lpstr>Stredovek</vt:lpstr>
      <vt:lpstr>18. a 19. storočie</vt:lpstr>
      <vt:lpstr>Súčasná výroba</vt:lpstr>
      <vt:lpstr>Povery</vt:lpstr>
      <vt:lpstr>Ďakujem Vám za pozornosť!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Mydlá a sviečky - tvorivé postupy</dc:title>
  <dc:creator>vierka</dc:creator>
  <cp:lastModifiedBy>Kamka</cp:lastModifiedBy>
  <cp:revision>55</cp:revision>
  <dcterms:created xsi:type="dcterms:W3CDTF">2012-12-10T11:29:57Z</dcterms:created>
  <dcterms:modified xsi:type="dcterms:W3CDTF">2012-12-12T18:56:04Z</dcterms:modified>
</cp:coreProperties>
</file>