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1">
                <a:lumMod val="40000"/>
                <a:lumOff val="60000"/>
              </a:schemeClr>
            </a:gs>
            <a:gs pos="83000">
              <a:schemeClr val="accent1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216798-9E36-4994-B9AD-7D118013CDE8}" type="datetimeFigureOut">
              <a:rPr lang="sk-SK" smtClean="0"/>
              <a:pPr/>
              <a:t>3.2.2011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501CE3-0475-4833-8986-A522B14B70B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Tieňové divadlo</a:t>
            </a:r>
            <a:endParaRPr lang="sk-SK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prezentácia Lenky </a:t>
            </a:r>
            <a:r>
              <a:rPr lang="sk-SK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Karahutovej</a:t>
            </a:r>
            <a:endParaRPr lang="sk-SK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História a vznik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Tieňohra vznikla počas dynastie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Han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keď jedna z konkubín cisára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Wu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Han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umrela na chorobu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Ľudia v starovekej Indii, Indonézii a Číne a na ďalších miestach používali tieňové a  bábkové hry na zábavu a náboženské účely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Počas dynastie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Ming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bolo iba v Pekingu 40 až 50 tieňových spolkov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13. storočí, sa  tiene stali pravidelnou rekreáciou v kasárňach mongolských vojsk  alebo primitívnych dedinách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Keď sa francúzski misionári vrátili z Číny v roku 1767, toto umenie predstavili aj  v Paríži a Marseille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Niektoré hry aj upravili. Obľúbená zábava v Paríži počas 19. storočia, ktorú vymysleli populárni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Ombres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Chinoises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 roku 1880 bola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Chat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Noir</a:t>
            </a:r>
            <a:endParaRPr lang="sk-SK" sz="18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Tieňové bábkové divadlo bolo obľúbenou zábavou najmenej tisíc rokov</a:t>
            </a:r>
            <a:endParaRPr lang="sk-SK" sz="180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Súčasnosť</a:t>
            </a:r>
            <a:endParaRPr lang="sk-SK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829064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súčasnej dobe sa viac ako 20 krajín venuje tieňovej šou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 roku 1910 nemecký  animátor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Lotte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Reiniger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propagoval tieto animácie ako formát, v rámci ktorého sa bábky mohli otáčať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Prahlad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Acharya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 slávny indický kúzelník, má toto umenie vo svojom repertoári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Richard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Bradshaw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,  slávny austrálsky tieňový bábkar vystupuje so svojou zručnosťou v televíznom programe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Jima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Hensona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lvl="0"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Tieňové divadlo z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Anaphorie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(presťahované do Austrálie z Kalifornie) kombinuje zmes zrekonštruovaných a originálnych bábok s niekoľkými zdrojmi svetla. Spoločnosť je pod vedením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Kraga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Gradyho</a:t>
            </a:r>
            <a:endParaRPr lang="sk-SK" sz="18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Objavilo sa to aj  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západnej populárnej 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kultúre, 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napríklad 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televíznych programoch, filmoch, či </a:t>
            </a:r>
            <a:r>
              <a:rPr lang="sk-SK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seriáloch</a:t>
            </a:r>
            <a:endParaRPr lang="sk-SK" sz="18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endParaRPr lang="sk-SK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1000108"/>
            <a:ext cx="5486400" cy="52228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Tieňová</a:t>
            </a:r>
            <a:r>
              <a:rPr lang="sk-SK" sz="41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k-SK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hra</a:t>
            </a:r>
            <a:endParaRPr lang="sk-SK" sz="41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Zástupný symbol obsahu 3" descr="shadow play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4772" t="2520" b="3780"/>
          <a:stretch>
            <a:fillRect/>
          </a:stretch>
        </p:blipFill>
        <p:spPr>
          <a:xfrm>
            <a:off x="2412000" y="1931808"/>
            <a:ext cx="4307841" cy="3712826"/>
          </a:xfrm>
          <a:noFill/>
          <a:ln>
            <a:noFill/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Ďakujem za pozornosť</a:t>
            </a:r>
            <a:endParaRPr lang="sk-SK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Zdroj</a:t>
            </a:r>
            <a:endParaRPr lang="sk-SK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Tajomný svet noci  </a:t>
            </a:r>
            <a:r>
              <a:rPr lang="sk-SK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sk-SK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Sally</a:t>
            </a:r>
            <a:r>
              <a:rPr lang="sk-SK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Tagholmová</a:t>
            </a:r>
            <a:endParaRPr lang="sk-SK" sz="32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Wikipedia.com</a:t>
            </a:r>
            <a:endParaRPr lang="sk-SK" sz="32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Mables.com</a:t>
            </a:r>
            <a:endParaRPr lang="sk-SK" sz="32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sk-SK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Youtube.com</a:t>
            </a:r>
            <a:endParaRPr lang="sk-SK" sz="3200" dirty="0" smtClean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103</Words>
  <Application>Microsoft Office PowerPoint</Application>
  <PresentationFormat>Prezentácia na obrazovke (4:3)</PresentationFormat>
  <Paragraphs>24</Paragraphs>
  <Slides>6</Slides>
  <Notes>0</Notes>
  <HiddenSlides>1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Špička</vt:lpstr>
      <vt:lpstr>Tieňové divadlo</vt:lpstr>
      <vt:lpstr>História a vznik</vt:lpstr>
      <vt:lpstr>Súčasnosť</vt:lpstr>
      <vt:lpstr>Tieňová hra</vt:lpstr>
      <vt:lpstr>Ďakujem za pozornosť</vt:lpstr>
      <vt:lpstr>Zdroj</vt:lpstr>
    </vt:vector>
  </TitlesOfParts>
  <Company>GJAR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Tieňové divadlo</dc:title>
  <dc:creator>student</dc:creator>
  <cp:lastModifiedBy>student</cp:lastModifiedBy>
  <cp:revision>7</cp:revision>
  <dcterms:created xsi:type="dcterms:W3CDTF">2011-02-02T13:56:54Z</dcterms:created>
  <dcterms:modified xsi:type="dcterms:W3CDTF">2011-02-03T14:02:05Z</dcterms:modified>
</cp:coreProperties>
</file>