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56" r:id="rId3"/>
    <p:sldId id="262" r:id="rId4"/>
    <p:sldId id="263" r:id="rId5"/>
    <p:sldId id="264" r:id="rId6"/>
    <p:sldId id="265" r:id="rId7"/>
    <p:sldId id="266" r:id="rId8"/>
    <p:sldId id="268" r:id="rId9"/>
    <p:sldId id="269" r:id="rId10"/>
    <p:sldId id="267" r:id="rId11"/>
    <p:sldId id="270" r:id="rId1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660" y="72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41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2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5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9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6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ľná forma 4"/>
          <p:cNvSpPr>
            <a:spLocks noEditPoints="1"/>
          </p:cNvSpPr>
          <p:nvPr/>
        </p:nvSpPr>
        <p:spPr bwMode="auto">
          <a:xfrm>
            <a:off x="3808412" y="-14288"/>
            <a:ext cx="8380413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k-SK" dirty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sk-SK" smtClean="0"/>
              <a:t>2018-09-09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sk-SK" smtClean="0"/>
              <a:pPr/>
              <a:t>2018-09-09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2.aimg.sk/magaziny/UGLcgX63TJD481y-70xqOA~Seegrotte.jpg?t=LzgwMHg0NTAvc21hcnQ%3D&amp;h=3k_wL5UkEHsI2YVuMYht1w&amp;e=2145916800&amp;v=2" TargetMode="External"/><Relationship Id="rId2" Type="http://schemas.openxmlformats.org/officeDocument/2006/relationships/hyperlink" Target="http://www.renytravel.sk/uploads/tx_rtcestovka/at-tirol-0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ovaklines.sk/vieden/pamiatky-a-zaujimavosti-viedne-10-miest-ktore-musite-vidiet.html" TargetMode="External"/><Relationship Id="rId5" Type="http://schemas.openxmlformats.org/officeDocument/2006/relationships/hyperlink" Target="http://www.zilvar.com/Burg-Aggstein-Wachau.jpg?DocID=1158&amp;Width=851&amp;Height=564&amp;RTypeID=773" TargetMode="External"/><Relationship Id="rId4" Type="http://schemas.openxmlformats.org/officeDocument/2006/relationships/hyperlink" Target="https://www.falstaff.at/fileadmin/Channels/Reise/Oesterreich/Niederoesterreich/Wachau/wachau-weinbau-donau-landschaft-c-knoll-2640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Cooper Black" panose="0208090404030B020404" pitchFamily="18" charset="0"/>
              </a:rPr>
              <a:t>Rak</a:t>
            </a:r>
            <a:r>
              <a:rPr lang="sk-SK" b="1" dirty="0" err="1">
                <a:solidFill>
                  <a:srgbClr val="FF0000"/>
                </a:solidFill>
                <a:latin typeface="Cooper Black" panose="0208090404030B020404" pitchFamily="18" charset="0"/>
              </a:rPr>
              <a:t>úsko</a:t>
            </a:r>
            <a:endParaRPr lang="sk-SK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Karina Bakoňová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9183" cy="3140968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6814492" y="3170380"/>
            <a:ext cx="72008" cy="72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  <a:latin typeface="Cooper Black" panose="0208090404030B020404" pitchFamily="18" charset="0"/>
              </a:rPr>
              <a:t>Koniec</a:t>
            </a:r>
            <a:endParaRPr lang="en-US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dirty="0">
                <a:solidFill>
                  <a:srgbClr val="FF0000"/>
                </a:solidFill>
                <a:latin typeface="Cooper Black" panose="0208090404030B020404" pitchFamily="18" charset="0"/>
              </a:rPr>
              <a:t>Alpy</a:t>
            </a:r>
          </a:p>
        </p:txBody>
      </p:sp>
      <p:pic>
        <p:nvPicPr>
          <p:cNvPr id="2" name="Zástupný objekt pre obsah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780" y="1604392"/>
            <a:ext cx="5409141" cy="405685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396" y="1984995"/>
            <a:ext cx="60388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rgbClr val="FF0000"/>
                </a:solidFill>
                <a:latin typeface="Cooper Black" panose="0208090404030B020404" pitchFamily="18" charset="0"/>
              </a:rPr>
              <a:t>Alpbachtal</a:t>
            </a:r>
            <a:endParaRPr lang="en-US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5064"/>
            <a:ext cx="6940133" cy="266928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308" y="252461"/>
            <a:ext cx="6938206" cy="36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Cooper Black" panose="0208090404030B020404" pitchFamily="18" charset="0"/>
              </a:rPr>
              <a:t>Seegrotte</a:t>
            </a:r>
            <a:endParaRPr lang="en-US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2636912"/>
            <a:ext cx="5234142" cy="335800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397" y="2002025"/>
            <a:ext cx="5993230" cy="337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oper Black" panose="0208090404030B020404" pitchFamily="18" charset="0"/>
              </a:rPr>
              <a:t>Wachau</a:t>
            </a:r>
            <a:endParaRPr lang="en-US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316" y="274638"/>
            <a:ext cx="6699281" cy="304512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263" y="3546874"/>
            <a:ext cx="4628951" cy="306783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16" y="3319766"/>
            <a:ext cx="4950666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Cooper Black" panose="0208090404030B020404" pitchFamily="18" charset="0"/>
              </a:rPr>
              <a:t>Bärenschützklamm</a:t>
            </a:r>
            <a:endParaRPr lang="sk-SK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1916832"/>
            <a:ext cx="5940152" cy="297007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508" y="2564904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Cooper Black" panose="0208090404030B020404" pitchFamily="18" charset="0"/>
              </a:rPr>
              <a:t>Viede</a:t>
            </a:r>
            <a:r>
              <a:rPr lang="sk-SK" b="1" dirty="0">
                <a:solidFill>
                  <a:srgbClr val="FF0000"/>
                </a:solidFill>
                <a:latin typeface="Cooper Black" panose="0208090404030B020404" pitchFamily="18" charset="0"/>
              </a:rPr>
              <a:t>ň</a:t>
            </a:r>
            <a:endParaRPr 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3" y="4069913"/>
            <a:ext cx="3744415" cy="249018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136" y="4085262"/>
            <a:ext cx="3744416" cy="249627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658" y="1276236"/>
            <a:ext cx="3553182" cy="236878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500" y="4109400"/>
            <a:ext cx="3822867" cy="254857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73" y="1607551"/>
            <a:ext cx="4070707" cy="2037473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019" y="1202180"/>
            <a:ext cx="3775348" cy="25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  <a:latin typeface="Cooper Black" panose="0208090404030B020404" pitchFamily="18" charset="0"/>
              </a:rPr>
              <a:t>Zaujímavosti</a:t>
            </a:r>
            <a:endParaRPr lang="en-US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400" dirty="0" err="1"/>
              <a:t>Rakúska</a:t>
            </a:r>
            <a:r>
              <a:rPr lang="en-US" sz="3400" dirty="0"/>
              <a:t> </a:t>
            </a:r>
            <a:r>
              <a:rPr lang="en-US" sz="3400" dirty="0" err="1"/>
              <a:t>vlajka</a:t>
            </a:r>
            <a:r>
              <a:rPr lang="en-US" sz="3400" dirty="0"/>
              <a:t> </a:t>
            </a:r>
            <a:r>
              <a:rPr lang="en-US" sz="3400" dirty="0" err="1"/>
              <a:t>patrí</a:t>
            </a:r>
            <a:r>
              <a:rPr lang="en-US" sz="3400" dirty="0"/>
              <a:t> </a:t>
            </a:r>
            <a:r>
              <a:rPr lang="en-US" sz="3400" dirty="0" err="1"/>
              <a:t>medzi</a:t>
            </a:r>
            <a:r>
              <a:rPr lang="en-US" sz="3400" dirty="0"/>
              <a:t> </a:t>
            </a:r>
            <a:r>
              <a:rPr lang="en-US" sz="3400" dirty="0" err="1"/>
              <a:t>najstaršie</a:t>
            </a:r>
            <a:r>
              <a:rPr lang="en-US" sz="3400" dirty="0"/>
              <a:t> </a:t>
            </a:r>
            <a:r>
              <a:rPr lang="en-US" sz="3400" dirty="0" err="1"/>
              <a:t>zástavy</a:t>
            </a:r>
            <a:r>
              <a:rPr lang="en-US" sz="3400" dirty="0"/>
              <a:t> </a:t>
            </a:r>
            <a:r>
              <a:rPr lang="en-US" sz="3400" dirty="0" err="1"/>
              <a:t>na</a:t>
            </a:r>
            <a:r>
              <a:rPr lang="en-US" sz="3400" dirty="0"/>
              <a:t> </a:t>
            </a:r>
            <a:r>
              <a:rPr lang="en-US" sz="3400" dirty="0" err="1"/>
              <a:t>svete</a:t>
            </a:r>
            <a:r>
              <a:rPr lang="en-US" sz="3400" dirty="0"/>
              <a:t> a </a:t>
            </a:r>
            <a:r>
              <a:rPr lang="en-US" sz="3400" dirty="0" err="1"/>
              <a:t>používala</a:t>
            </a:r>
            <a:r>
              <a:rPr lang="en-US" sz="3400" dirty="0"/>
              <a:t> </a:t>
            </a:r>
            <a:r>
              <a:rPr lang="en-US" sz="3400" dirty="0" err="1"/>
              <a:t>sa</a:t>
            </a:r>
            <a:r>
              <a:rPr lang="en-US" sz="3400" dirty="0"/>
              <a:t> </a:t>
            </a:r>
            <a:r>
              <a:rPr lang="en-US" sz="3400" dirty="0" err="1"/>
              <a:t>vraj</a:t>
            </a:r>
            <a:r>
              <a:rPr lang="en-US" sz="3400" dirty="0"/>
              <a:t> </a:t>
            </a:r>
            <a:r>
              <a:rPr lang="en-US" sz="3400" dirty="0" err="1"/>
              <a:t>už</a:t>
            </a:r>
            <a:r>
              <a:rPr lang="en-US" sz="3400" dirty="0"/>
              <a:t> v 12 </a:t>
            </a:r>
            <a:r>
              <a:rPr lang="en-US" sz="3400" dirty="0" err="1"/>
              <a:t>storočí</a:t>
            </a:r>
            <a:endParaRPr lang="en-US" sz="3400" dirty="0"/>
          </a:p>
          <a:p>
            <a:pPr>
              <a:lnSpc>
                <a:spcPct val="120000"/>
              </a:lnSpc>
            </a:pPr>
            <a:r>
              <a:rPr lang="en-US" sz="3400" dirty="0" err="1"/>
              <a:t>Viedenská</a:t>
            </a:r>
            <a:r>
              <a:rPr lang="en-US" sz="3400" dirty="0"/>
              <a:t> ZOO - </a:t>
            </a:r>
            <a:r>
              <a:rPr lang="en-US" sz="3400" dirty="0" err="1"/>
              <a:t>Tiergarten</a:t>
            </a:r>
            <a:r>
              <a:rPr lang="en-US" sz="3400" dirty="0"/>
              <a:t> </a:t>
            </a:r>
            <a:r>
              <a:rPr lang="en-US" sz="3400" dirty="0" err="1"/>
              <a:t>Schönbrunn</a:t>
            </a:r>
            <a:r>
              <a:rPr lang="en-US" sz="3400" dirty="0"/>
              <a:t> </a:t>
            </a:r>
            <a:r>
              <a:rPr lang="en-US" sz="3400" dirty="0" err="1"/>
              <a:t>je</a:t>
            </a:r>
            <a:r>
              <a:rPr lang="en-US" sz="3400" dirty="0"/>
              <a:t> </a:t>
            </a:r>
            <a:r>
              <a:rPr lang="en-US" sz="3400" dirty="0" err="1"/>
              <a:t>najstaršia</a:t>
            </a:r>
            <a:r>
              <a:rPr lang="en-US" sz="3400" dirty="0"/>
              <a:t> </a:t>
            </a:r>
            <a:r>
              <a:rPr lang="en-US" sz="3400" dirty="0" err="1"/>
              <a:t>zoologická</a:t>
            </a:r>
            <a:r>
              <a:rPr lang="en-US" sz="3400" dirty="0"/>
              <a:t> </a:t>
            </a:r>
            <a:r>
              <a:rPr lang="en-US" sz="3400" dirty="0" err="1"/>
              <a:t>záhrada</a:t>
            </a:r>
            <a:r>
              <a:rPr lang="en-US" sz="3400" dirty="0"/>
              <a:t> </a:t>
            </a:r>
            <a:r>
              <a:rPr lang="en-US" sz="3400" dirty="0" err="1"/>
              <a:t>na</a:t>
            </a:r>
            <a:r>
              <a:rPr lang="en-US" sz="3400" dirty="0"/>
              <a:t> </a:t>
            </a:r>
            <a:r>
              <a:rPr lang="en-US" sz="3400" dirty="0" err="1"/>
              <a:t>svete</a:t>
            </a:r>
            <a:endParaRPr lang="en-US" sz="3400" dirty="0"/>
          </a:p>
          <a:p>
            <a:pPr>
              <a:lnSpc>
                <a:spcPct val="120000"/>
              </a:lnSpc>
            </a:pPr>
            <a:r>
              <a:rPr lang="en-US" sz="3400" dirty="0" err="1"/>
              <a:t>Až</a:t>
            </a:r>
            <a:r>
              <a:rPr lang="en-US" sz="3400" dirty="0"/>
              <a:t> </a:t>
            </a:r>
            <a:r>
              <a:rPr lang="en-US" sz="3400" dirty="0" err="1"/>
              <a:t>štvrtina</a:t>
            </a:r>
            <a:r>
              <a:rPr lang="en-US" sz="3400" dirty="0"/>
              <a:t> </a:t>
            </a:r>
            <a:r>
              <a:rPr lang="en-US" sz="3400" dirty="0" err="1"/>
              <a:t>obyvateľov</a:t>
            </a:r>
            <a:r>
              <a:rPr lang="en-US" sz="3400" dirty="0"/>
              <a:t> </a:t>
            </a:r>
            <a:r>
              <a:rPr lang="en-US" sz="3400" dirty="0" err="1"/>
              <a:t>Rakúska</a:t>
            </a:r>
            <a:r>
              <a:rPr lang="en-US" sz="3400" dirty="0"/>
              <a:t> </a:t>
            </a:r>
            <a:r>
              <a:rPr lang="en-US" sz="3400" dirty="0" err="1"/>
              <a:t>žije</a:t>
            </a:r>
            <a:r>
              <a:rPr lang="en-US" sz="3400" dirty="0"/>
              <a:t> v </a:t>
            </a:r>
            <a:r>
              <a:rPr lang="en-US" sz="3400" dirty="0" err="1"/>
              <a:t>hlavnom</a:t>
            </a:r>
            <a:r>
              <a:rPr lang="en-US" sz="3400" dirty="0"/>
              <a:t> </a:t>
            </a:r>
            <a:r>
              <a:rPr lang="en-US" sz="3400" dirty="0" err="1"/>
              <a:t>meste</a:t>
            </a:r>
            <a:r>
              <a:rPr lang="en-US" sz="3400" dirty="0"/>
              <a:t> </a:t>
            </a:r>
            <a:r>
              <a:rPr lang="en-US" sz="3400" dirty="0" err="1"/>
              <a:t>Viedeň</a:t>
            </a:r>
            <a:endParaRPr lang="en-US" sz="3400" dirty="0"/>
          </a:p>
          <a:p>
            <a:pPr>
              <a:lnSpc>
                <a:spcPct val="120000"/>
              </a:lnSpc>
            </a:pPr>
            <a:r>
              <a:rPr lang="en-US" sz="3400" dirty="0" err="1"/>
              <a:t>Medzi</a:t>
            </a:r>
            <a:r>
              <a:rPr lang="en-US" sz="3400" dirty="0"/>
              <a:t> </a:t>
            </a:r>
            <a:r>
              <a:rPr lang="en-US" sz="3400" dirty="0" err="1"/>
              <a:t>najznámejších</a:t>
            </a:r>
            <a:r>
              <a:rPr lang="en-US" sz="3400" dirty="0"/>
              <a:t> </a:t>
            </a:r>
            <a:r>
              <a:rPr lang="en-US" sz="3400" dirty="0" err="1"/>
              <a:t>Rakúšanov</a:t>
            </a:r>
            <a:r>
              <a:rPr lang="en-US" sz="3400" dirty="0"/>
              <a:t> patria </a:t>
            </a:r>
            <a:r>
              <a:rPr lang="en-US" sz="3400" dirty="0" err="1"/>
              <a:t>umelci</a:t>
            </a:r>
            <a:r>
              <a:rPr lang="en-US" sz="3400" dirty="0"/>
              <a:t> </a:t>
            </a:r>
            <a:r>
              <a:rPr lang="en-US" sz="3400" dirty="0" err="1"/>
              <a:t>ako</a:t>
            </a:r>
            <a:r>
              <a:rPr lang="en-US" sz="3400" dirty="0"/>
              <a:t> Haydn, Strauss, Mozart, </a:t>
            </a:r>
            <a:r>
              <a:rPr lang="en-US" sz="3400" dirty="0" err="1"/>
              <a:t>psychológ</a:t>
            </a:r>
            <a:r>
              <a:rPr lang="en-US" sz="3400" dirty="0"/>
              <a:t> S. Freud, </a:t>
            </a:r>
            <a:r>
              <a:rPr lang="en-US" sz="3400" dirty="0" err="1"/>
              <a:t>či</a:t>
            </a:r>
            <a:r>
              <a:rPr lang="en-US" sz="3400" dirty="0"/>
              <a:t> </a:t>
            </a:r>
            <a:r>
              <a:rPr lang="en-US" sz="3400" dirty="0" err="1"/>
              <a:t>osobnosti</a:t>
            </a:r>
            <a:r>
              <a:rPr lang="en-US" sz="3400" dirty="0"/>
              <a:t> A. Schwarzenegger </a:t>
            </a:r>
            <a:r>
              <a:rPr lang="en-US" sz="3400" dirty="0" err="1"/>
              <a:t>či</a:t>
            </a:r>
            <a:r>
              <a:rPr lang="en-US" sz="3400" dirty="0"/>
              <a:t> </a:t>
            </a:r>
            <a:r>
              <a:rPr lang="en-US" sz="3400" dirty="0" err="1"/>
              <a:t>A.Hitler</a:t>
            </a:r>
            <a:endParaRPr lang="en-US" sz="3400" dirty="0"/>
          </a:p>
          <a:p>
            <a:pPr>
              <a:lnSpc>
                <a:spcPct val="120000"/>
              </a:lnSpc>
            </a:pPr>
            <a:r>
              <a:rPr lang="en-US" sz="3400" dirty="0"/>
              <a:t>Z </a:t>
            </a:r>
            <a:r>
              <a:rPr lang="en-US" sz="3400" dirty="0" err="1"/>
              <a:t>Rakúska</a:t>
            </a:r>
            <a:r>
              <a:rPr lang="en-US" sz="3400" dirty="0"/>
              <a:t> </a:t>
            </a:r>
            <a:r>
              <a:rPr lang="en-US" sz="3400" dirty="0" err="1"/>
              <a:t>pochádza</a:t>
            </a:r>
            <a:r>
              <a:rPr lang="en-US" sz="3400" dirty="0"/>
              <a:t> </a:t>
            </a:r>
            <a:r>
              <a:rPr lang="en-US" sz="3400" dirty="0" err="1"/>
              <a:t>napríklad</a:t>
            </a:r>
            <a:r>
              <a:rPr lang="en-US" sz="3400" dirty="0"/>
              <a:t> </a:t>
            </a:r>
            <a:r>
              <a:rPr lang="en-US" sz="3400" dirty="0" err="1"/>
              <a:t>šijací</a:t>
            </a:r>
            <a:r>
              <a:rPr lang="en-US" sz="3400" dirty="0"/>
              <a:t> </a:t>
            </a:r>
            <a:r>
              <a:rPr lang="en-US" sz="3400" dirty="0" err="1"/>
              <a:t>stroj</a:t>
            </a:r>
            <a:r>
              <a:rPr lang="en-US" sz="3400" dirty="0"/>
              <a:t>, </a:t>
            </a:r>
            <a:r>
              <a:rPr lang="en-US" sz="3400" dirty="0" err="1"/>
              <a:t>viedenský</a:t>
            </a:r>
            <a:r>
              <a:rPr lang="en-US" sz="3400" dirty="0"/>
              <a:t> </a:t>
            </a:r>
            <a:r>
              <a:rPr lang="en-US" sz="3400" dirty="0" err="1"/>
              <a:t>valčík</a:t>
            </a:r>
            <a:r>
              <a:rPr lang="en-US" sz="3400" dirty="0"/>
              <a:t>,  </a:t>
            </a:r>
            <a:r>
              <a:rPr lang="en-US" sz="3400" dirty="0" err="1"/>
              <a:t>alebo</a:t>
            </a:r>
            <a:r>
              <a:rPr lang="en-US" sz="3400" dirty="0"/>
              <a:t> </a:t>
            </a:r>
            <a:r>
              <a:rPr lang="en-US" sz="3400" dirty="0" err="1"/>
              <a:t>aj</a:t>
            </a:r>
            <a:r>
              <a:rPr lang="en-US" sz="3400" dirty="0"/>
              <a:t> </a:t>
            </a:r>
            <a:r>
              <a:rPr lang="en-US" sz="3400" dirty="0" err="1"/>
              <a:t>ovocné</a:t>
            </a:r>
            <a:r>
              <a:rPr lang="en-US" sz="3400" dirty="0"/>
              <a:t> </a:t>
            </a:r>
            <a:r>
              <a:rPr lang="en-US" sz="3400" dirty="0" err="1"/>
              <a:t>cukríky</a:t>
            </a:r>
            <a:r>
              <a:rPr lang="en-US" sz="3400" dirty="0"/>
              <a:t> </a:t>
            </a:r>
            <a:r>
              <a:rPr lang="en-US" sz="3400" dirty="0" err="1"/>
              <a:t>značky</a:t>
            </a:r>
            <a:r>
              <a:rPr lang="en-US" sz="3400" dirty="0"/>
              <a:t> PEZ</a:t>
            </a:r>
          </a:p>
          <a:p>
            <a:pPr>
              <a:lnSpc>
                <a:spcPct val="120000"/>
              </a:lnSpc>
            </a:pPr>
            <a:r>
              <a:rPr lang="en-US" sz="3400" dirty="0"/>
              <a:t>Vo </a:t>
            </a:r>
            <a:r>
              <a:rPr lang="en-US" sz="3400" dirty="0" err="1"/>
              <a:t>Viedni</a:t>
            </a:r>
            <a:r>
              <a:rPr lang="en-US" sz="3400" dirty="0"/>
              <a:t> </a:t>
            </a:r>
            <a:r>
              <a:rPr lang="en-US" sz="3400" dirty="0" err="1"/>
              <a:t>je</a:t>
            </a:r>
            <a:r>
              <a:rPr lang="en-US" sz="3400" dirty="0"/>
              <a:t> </a:t>
            </a:r>
            <a:r>
              <a:rPr lang="en-US" sz="3400" dirty="0" err="1"/>
              <a:t>vystavený</a:t>
            </a:r>
            <a:r>
              <a:rPr lang="en-US" sz="3400" dirty="0"/>
              <a:t> </a:t>
            </a:r>
            <a:r>
              <a:rPr lang="en-US" sz="3400" dirty="0" err="1"/>
              <a:t>najväčší</a:t>
            </a:r>
            <a:r>
              <a:rPr lang="en-US" sz="3400" dirty="0"/>
              <a:t> </a:t>
            </a:r>
            <a:r>
              <a:rPr lang="en-US" sz="3400" dirty="0" err="1"/>
              <a:t>smaragd</a:t>
            </a:r>
            <a:r>
              <a:rPr lang="en-US" sz="3400" dirty="0"/>
              <a:t> </a:t>
            </a:r>
            <a:r>
              <a:rPr lang="en-US" sz="3400" dirty="0" err="1"/>
              <a:t>na</a:t>
            </a:r>
            <a:r>
              <a:rPr lang="en-US" sz="3400" dirty="0"/>
              <a:t> </a:t>
            </a:r>
            <a:r>
              <a:rPr lang="en-US" sz="3400" dirty="0" err="1"/>
              <a:t>svete</a:t>
            </a:r>
            <a:r>
              <a:rPr lang="en-US" sz="3400" dirty="0"/>
              <a:t>, </a:t>
            </a:r>
            <a:r>
              <a:rPr lang="en-US" sz="3400" dirty="0" err="1"/>
              <a:t>ktorý</a:t>
            </a:r>
            <a:r>
              <a:rPr lang="en-US" sz="3400" dirty="0"/>
              <a:t> </a:t>
            </a:r>
            <a:r>
              <a:rPr lang="en-US" sz="3400" dirty="0" err="1"/>
              <a:t>má</a:t>
            </a:r>
            <a:r>
              <a:rPr lang="en-US" sz="3400" dirty="0"/>
              <a:t> </a:t>
            </a:r>
            <a:r>
              <a:rPr lang="en-US" sz="3400" dirty="0" err="1"/>
              <a:t>až</a:t>
            </a:r>
            <a:r>
              <a:rPr lang="en-US" sz="3400" dirty="0"/>
              <a:t> 2860 </a:t>
            </a:r>
            <a:r>
              <a:rPr lang="en-US" sz="3400" dirty="0" err="1"/>
              <a:t>karátov</a:t>
            </a:r>
            <a:endParaRPr lang="en-US" sz="3400" dirty="0"/>
          </a:p>
          <a:p>
            <a:pPr>
              <a:lnSpc>
                <a:spcPct val="120000"/>
              </a:lnSpc>
            </a:pPr>
            <a:r>
              <a:rPr lang="en-US" sz="3400" dirty="0"/>
              <a:t>Na </a:t>
            </a:r>
            <a:r>
              <a:rPr lang="en-US" sz="3400" dirty="0" err="1"/>
              <a:t>viedenskom</a:t>
            </a:r>
            <a:r>
              <a:rPr lang="en-US" sz="3400" dirty="0"/>
              <a:t> </a:t>
            </a:r>
            <a:r>
              <a:rPr lang="en-US" sz="3400" dirty="0" err="1"/>
              <a:t>cintoríne</a:t>
            </a:r>
            <a:r>
              <a:rPr lang="en-US" sz="3400" dirty="0"/>
              <a:t> bolo </a:t>
            </a:r>
            <a:r>
              <a:rPr lang="en-US" sz="3400" dirty="0" err="1"/>
              <a:t>pochovaných</a:t>
            </a:r>
            <a:r>
              <a:rPr lang="en-US" sz="3400" dirty="0"/>
              <a:t> via </a:t>
            </a:r>
            <a:r>
              <a:rPr lang="en-US" sz="3400" dirty="0" err="1"/>
              <a:t>ako</a:t>
            </a:r>
            <a:r>
              <a:rPr lang="en-US" sz="3400" dirty="0"/>
              <a:t> 2,5 </a:t>
            </a:r>
            <a:r>
              <a:rPr lang="en-US" sz="3400" dirty="0" err="1"/>
              <a:t>milióna</a:t>
            </a:r>
            <a:r>
              <a:rPr lang="en-US" sz="3400" dirty="0"/>
              <a:t>  </a:t>
            </a:r>
            <a:r>
              <a:rPr lang="en-US" sz="3400" dirty="0" err="1"/>
              <a:t>ľudí</a:t>
            </a:r>
            <a:r>
              <a:rPr lang="en-US" sz="3400" dirty="0"/>
              <a:t>, </a:t>
            </a:r>
            <a:r>
              <a:rPr lang="en-US" sz="3400" dirty="0" err="1"/>
              <a:t>čo</a:t>
            </a:r>
            <a:r>
              <a:rPr lang="en-US" sz="3400" dirty="0"/>
              <a:t> </a:t>
            </a:r>
            <a:r>
              <a:rPr lang="en-US" sz="3400" dirty="0" err="1"/>
              <a:t>je</a:t>
            </a:r>
            <a:r>
              <a:rPr lang="en-US" sz="3400" dirty="0"/>
              <a:t> </a:t>
            </a:r>
            <a:r>
              <a:rPr lang="en-US" sz="3400" dirty="0" err="1"/>
              <a:t>viac</a:t>
            </a:r>
            <a:r>
              <a:rPr lang="en-US" sz="3400" dirty="0"/>
              <a:t> </a:t>
            </a:r>
            <a:r>
              <a:rPr lang="en-US" sz="3400" dirty="0" err="1"/>
              <a:t>ako</a:t>
            </a:r>
            <a:r>
              <a:rPr lang="en-US" sz="3400" dirty="0"/>
              <a:t> </a:t>
            </a:r>
            <a:r>
              <a:rPr lang="en-US" sz="3400" dirty="0" err="1"/>
              <a:t>súčasný</a:t>
            </a:r>
            <a:r>
              <a:rPr lang="en-US" sz="3400" dirty="0"/>
              <a:t> </a:t>
            </a:r>
            <a:r>
              <a:rPr lang="en-US" sz="3400" dirty="0" err="1"/>
              <a:t>počet</a:t>
            </a:r>
            <a:r>
              <a:rPr lang="en-US" sz="3400" dirty="0"/>
              <a:t> </a:t>
            </a:r>
            <a:r>
              <a:rPr lang="en-US" sz="3400" dirty="0" err="1"/>
              <a:t>obyvateľov</a:t>
            </a:r>
            <a:r>
              <a:rPr lang="en-US" sz="3400" dirty="0"/>
              <a:t> </a:t>
            </a:r>
            <a:r>
              <a:rPr lang="en-US" sz="3400" dirty="0" err="1"/>
              <a:t>hlavného</a:t>
            </a:r>
            <a:r>
              <a:rPr lang="en-US" sz="3400" dirty="0"/>
              <a:t> </a:t>
            </a:r>
            <a:r>
              <a:rPr lang="en-US" sz="3400" dirty="0" err="1"/>
              <a:t>mesta</a:t>
            </a:r>
            <a:endParaRPr lang="en-US" sz="3400" dirty="0"/>
          </a:p>
          <a:p>
            <a:endParaRPr lang="en-US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33265"/>
            <a:ext cx="1952735" cy="260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hlinkClick r:id="rId2"/>
              </a:rPr>
              <a:t>http://www.renytravel.sk/uploads/tx_rtcestovka/at-tirol-02.jpg</a:t>
            </a:r>
            <a:endParaRPr lang="en-US" dirty="0"/>
          </a:p>
          <a:p>
            <a:r>
              <a:rPr lang="sk-SK" dirty="0">
                <a:hlinkClick r:id="rId3"/>
              </a:rPr>
              <a:t>https://t2.aimg.sk/magaziny/UGLcgX63TJD481y-70xqOA~Seegrotte.jpg?t=LzgwMHg0NTAvc21hcnQ%3D&amp;h=3k_wL5UkEHsI2YVuMYht1w&amp;e=2145916800&amp;v=2</a:t>
            </a:r>
            <a:endParaRPr lang="en-US" dirty="0"/>
          </a:p>
          <a:p>
            <a:r>
              <a:rPr lang="sk-SK" dirty="0">
                <a:hlinkClick r:id="rId4"/>
              </a:rPr>
              <a:t>https://www.falstaff.at/fileadmin/Channels/Reise/Oesterreich/Niederoesterreich/Wachau/wachau-weinbau-donau-landschaft-c-knoll-2640.jpg</a:t>
            </a:r>
            <a:endParaRPr lang="en-US" dirty="0"/>
          </a:p>
          <a:p>
            <a:r>
              <a:rPr lang="en-US" dirty="0">
                <a:hlinkClick r:id="rId5"/>
              </a:rPr>
              <a:t>http://www.zilvar.com/Burg-Aggstein-Wachau.jpg?DocID=1158&amp;Width=851&amp;Height=564&amp;RTypeID=773</a:t>
            </a:r>
            <a:endParaRPr lang="en-US" dirty="0"/>
          </a:p>
          <a:p>
            <a:r>
              <a:rPr lang="en-US" dirty="0">
                <a:hlinkClick r:id="rId6"/>
              </a:rPr>
              <a:t>https://www.slovaklines.sk/vieden/pamiatky-a-zaujimavosti-viedne-10-miest-ktore-musite-vidiet.html</a:t>
            </a:r>
            <a:endParaRPr lang="sk-SK" dirty="0"/>
          </a:p>
          <a:p>
            <a:endParaRPr lang="en-US" dirty="0"/>
          </a:p>
          <a:p>
            <a:endParaRPr lang="sk-SK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inental_Europe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CA7E7-6B84-4AEB-8435-BD3B6B0E9C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Rad máp sveta, prezentácia kontinentu Európa (širokouhlý formát)</Template>
  <TotalTime>0</TotalTime>
  <Words>151</Words>
  <Application>Microsoft Office PowerPoint</Application>
  <PresentationFormat>Vlastná</PresentationFormat>
  <Paragraphs>26</Paragraphs>
  <Slides>10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Cooper Black</vt:lpstr>
      <vt:lpstr>Continental_Europe_16x9</vt:lpstr>
      <vt:lpstr>Rakúsko</vt:lpstr>
      <vt:lpstr>Alpy</vt:lpstr>
      <vt:lpstr>Alpbachtal</vt:lpstr>
      <vt:lpstr>Seegrotte</vt:lpstr>
      <vt:lpstr>Wachau</vt:lpstr>
      <vt:lpstr>Bärenschützklamm</vt:lpstr>
      <vt:lpstr>Viedeň</vt:lpstr>
      <vt:lpstr>Zaujímavosti</vt:lpstr>
      <vt:lpstr>Prezentácia programu PowerPoint</vt:lpstr>
      <vt:lpstr>Koniec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2018-09-09T11:57:48Z</dcterms:created>
  <dcterms:modified xsi:type="dcterms:W3CDTF">2018-09-09T19:57:55Z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TC028048779991</vt:lpwstr>
  </property>
</Properties>
</file>