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0" r:id="rId5"/>
    <p:sldId id="263" r:id="rId6"/>
    <p:sldId id="262" r:id="rId7"/>
    <p:sldId id="264" r:id="rId8"/>
    <p:sldId id="265" r:id="rId9"/>
    <p:sldId id="266" r:id="rId10"/>
    <p:sldId id="258" r:id="rId11"/>
    <p:sldId id="267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5143500" type="screen16x9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D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16" y="-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CF805-23F3-4CE1-99CA-36F3AA240313}" type="datetimeFigureOut">
              <a:rPr lang="sk-SK" smtClean="0"/>
              <a:pPr/>
              <a:t>01.06.2018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86580-EACC-4514-9C44-30004658090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CF805-23F3-4CE1-99CA-36F3AA240313}" type="datetimeFigureOut">
              <a:rPr lang="sk-SK" smtClean="0"/>
              <a:pPr/>
              <a:t>01.06.2018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86580-EACC-4514-9C44-30004658090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CF805-23F3-4CE1-99CA-36F3AA240313}" type="datetimeFigureOut">
              <a:rPr lang="sk-SK" smtClean="0"/>
              <a:pPr/>
              <a:t>01.06.2018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86580-EACC-4514-9C44-30004658090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CF805-23F3-4CE1-99CA-36F3AA240313}" type="datetimeFigureOut">
              <a:rPr lang="sk-SK" smtClean="0"/>
              <a:pPr/>
              <a:t>01.06.2018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86580-EACC-4514-9C44-30004658090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CF805-23F3-4CE1-99CA-36F3AA240313}" type="datetimeFigureOut">
              <a:rPr lang="sk-SK" smtClean="0"/>
              <a:pPr/>
              <a:t>01.06.2018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86580-EACC-4514-9C44-30004658090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CF805-23F3-4CE1-99CA-36F3AA240313}" type="datetimeFigureOut">
              <a:rPr lang="sk-SK" smtClean="0"/>
              <a:pPr/>
              <a:t>01.06.2018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86580-EACC-4514-9C44-30004658090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CF805-23F3-4CE1-99CA-36F3AA240313}" type="datetimeFigureOut">
              <a:rPr lang="sk-SK" smtClean="0"/>
              <a:pPr/>
              <a:t>01.06.2018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86580-EACC-4514-9C44-30004658090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CF805-23F3-4CE1-99CA-36F3AA240313}" type="datetimeFigureOut">
              <a:rPr lang="sk-SK" smtClean="0"/>
              <a:pPr/>
              <a:t>01.06.2018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86580-EACC-4514-9C44-30004658090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CF805-23F3-4CE1-99CA-36F3AA240313}" type="datetimeFigureOut">
              <a:rPr lang="sk-SK" smtClean="0"/>
              <a:pPr/>
              <a:t>01.06.2018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86580-EACC-4514-9C44-30004658090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CF805-23F3-4CE1-99CA-36F3AA240313}" type="datetimeFigureOut">
              <a:rPr lang="sk-SK" smtClean="0"/>
              <a:pPr/>
              <a:t>01.06.2018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86580-EACC-4514-9C44-30004658090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CF805-23F3-4CE1-99CA-36F3AA240313}" type="datetimeFigureOut">
              <a:rPr lang="sk-SK" smtClean="0"/>
              <a:pPr/>
              <a:t>01.06.2018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86580-EACC-4514-9C44-30004658090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CF805-23F3-4CE1-99CA-36F3AA240313}" type="datetimeFigureOut">
              <a:rPr lang="sk-SK" smtClean="0"/>
              <a:pPr/>
              <a:t>01.06.2018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86580-EACC-4514-9C44-30004658090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0" y="1785932"/>
            <a:ext cx="9144000" cy="1102519"/>
          </a:xfr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sk-SK" dirty="0" smtClean="0"/>
              <a:t>Dažďové rovníkové pralesy</a:t>
            </a:r>
            <a:endParaRPr lang="sk-SK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4857752" y="4143386"/>
            <a:ext cx="4071966" cy="71438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Alexandra </a:t>
            </a:r>
            <a:r>
              <a:rPr lang="sk-SK" dirty="0" err="1" smtClean="0">
                <a:solidFill>
                  <a:schemeClr val="bg1"/>
                </a:solidFill>
              </a:rPr>
              <a:t>Čarnogurská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sk-SK" dirty="0" smtClean="0">
                <a:solidFill>
                  <a:schemeClr val="bg1"/>
                </a:solidFill>
              </a:rPr>
              <a:t>Filip Novák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sk-SK" dirty="0" smtClean="0">
                <a:solidFill>
                  <a:schemeClr val="bg1"/>
                </a:solidFill>
              </a:rPr>
              <a:t>Katarína </a:t>
            </a:r>
            <a:r>
              <a:rPr lang="sk-SK" dirty="0" err="1" smtClean="0">
                <a:solidFill>
                  <a:schemeClr val="bg1"/>
                </a:solidFill>
              </a:rPr>
              <a:t>Safková</a:t>
            </a:r>
            <a:endParaRPr lang="sk-SK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 descr="C:\Documents and Settings\Notebook HP\Plocha\geg projekt\afrika-rastlinstvo-a-ivostvo-22-6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14296"/>
            <a:ext cx="7715304" cy="4655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214296"/>
            <a:ext cx="9144000" cy="64294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/>
              <a:t>Liany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7" name="Picture 3" descr="C:\Documents and Settings\Notebook HP\Plocha\geg projekt\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1142990"/>
            <a:ext cx="4429156" cy="2953249"/>
          </a:xfrm>
          <a:prstGeom prst="rect">
            <a:avLst/>
          </a:prstGeom>
          <a:noFill/>
        </p:spPr>
      </p:pic>
      <p:pic>
        <p:nvPicPr>
          <p:cNvPr id="6146" name="Picture 2" descr="C:\Documents and Settings\Notebook HP\Plocha\geg projekt\twisted-wild-liana-jungle-vine-isolated-white-background-cli-clipping-path-87455249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086" r="38918"/>
          <a:stretch>
            <a:fillRect/>
          </a:stretch>
        </p:blipFill>
        <p:spPr bwMode="auto">
          <a:xfrm>
            <a:off x="8072462" y="0"/>
            <a:ext cx="785818" cy="5143500"/>
          </a:xfrm>
          <a:prstGeom prst="rect">
            <a:avLst/>
          </a:prstGeom>
          <a:noFill/>
        </p:spPr>
      </p:pic>
      <p:pic>
        <p:nvPicPr>
          <p:cNvPr id="6153" name="Picture 9" descr="C:\Documents and Settings\Notebook HP\Plocha\geg projekt\monkey-ladder-vine-bauhinia-glabra-a-liana-BDY771.jpg"/>
          <p:cNvPicPr>
            <a:picLocks noChangeAspect="1" noChangeArrowheads="1"/>
          </p:cNvPicPr>
          <p:nvPr/>
        </p:nvPicPr>
        <p:blipFill>
          <a:blip r:embed="rId4" cstate="print"/>
          <a:srcRect b="33074"/>
          <a:stretch>
            <a:fillRect/>
          </a:stretch>
        </p:blipFill>
        <p:spPr bwMode="auto">
          <a:xfrm>
            <a:off x="642910" y="1857370"/>
            <a:ext cx="2137913" cy="2286016"/>
          </a:xfrm>
          <a:prstGeom prst="rect">
            <a:avLst/>
          </a:prstGeom>
          <a:noFill/>
        </p:spPr>
      </p:pic>
      <p:pic>
        <p:nvPicPr>
          <p:cNvPr id="6150" name="Picture 6" descr="C:\Documents and Settings\Notebook HP\Plocha\geg projekt\twisted-wild-liana-jungle-vine-set-isolated-white-background-path-clipping-included-95496777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016" b="49974"/>
          <a:stretch>
            <a:fillRect/>
          </a:stretch>
        </p:blipFill>
        <p:spPr bwMode="auto">
          <a:xfrm>
            <a:off x="0" y="4000510"/>
            <a:ext cx="9144000" cy="1142990"/>
          </a:xfrm>
          <a:prstGeom prst="rect">
            <a:avLst/>
          </a:prstGeom>
          <a:noFill/>
        </p:spPr>
      </p:pic>
      <p:pic>
        <p:nvPicPr>
          <p:cNvPr id="6151" name="Picture 7" descr="C:\Documents and Settings\Notebook HP\Plocha\geg projekt\1758034a5511d74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5752" t="12500" b="10714"/>
          <a:stretch>
            <a:fillRect/>
          </a:stretch>
        </p:blipFill>
        <p:spPr bwMode="auto">
          <a:xfrm>
            <a:off x="0" y="0"/>
            <a:ext cx="3511138" cy="3071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214296"/>
            <a:ext cx="9144000" cy="64294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Orchidea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0" name="Picture 2" descr="C:\Documents and Settings\Notebook HP\Plocha\geg projekt\ff7b73b75d78bb92a946dbc43d5e8677--turtle-bay-tre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14"/>
            <a:ext cx="2616209" cy="3924314"/>
          </a:xfrm>
          <a:prstGeom prst="rect">
            <a:avLst/>
          </a:prstGeom>
          <a:noFill/>
        </p:spPr>
      </p:pic>
      <p:pic>
        <p:nvPicPr>
          <p:cNvPr id="7171" name="Picture 3" descr="C:\Documents and Settings\Notebook HP\Plocha\geg projekt\filename-dsc05368-j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1000114"/>
            <a:ext cx="5238750" cy="3924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214296"/>
            <a:ext cx="9144000" cy="64294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Orchidea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4" name="Picture 2" descr="C:\Documents and Settings\Notebook HP\Plocha\geg projekt\2757538854_f2f5a5e140_b.jpg"/>
          <p:cNvPicPr>
            <a:picLocks noChangeAspect="1" noChangeArrowheads="1"/>
          </p:cNvPicPr>
          <p:nvPr/>
        </p:nvPicPr>
        <p:blipFill>
          <a:blip r:embed="rId2"/>
          <a:srcRect l="14035" r="14035"/>
          <a:stretch>
            <a:fillRect/>
          </a:stretch>
        </p:blipFill>
        <p:spPr bwMode="auto">
          <a:xfrm>
            <a:off x="285720" y="1142990"/>
            <a:ext cx="3857652" cy="3587606"/>
          </a:xfrm>
          <a:prstGeom prst="rect">
            <a:avLst/>
          </a:prstGeom>
          <a:noFill/>
        </p:spPr>
      </p:pic>
      <p:pic>
        <p:nvPicPr>
          <p:cNvPr id="8195" name="Picture 3" descr="C:\Documents and Settings\Notebook HP\Plocha\geg projekt\2757554900_c2dcac07b0_b.jpg"/>
          <p:cNvPicPr>
            <a:picLocks noChangeAspect="1" noChangeArrowheads="1"/>
          </p:cNvPicPr>
          <p:nvPr/>
        </p:nvPicPr>
        <p:blipFill>
          <a:blip r:embed="rId3"/>
          <a:srcRect l="20440"/>
          <a:stretch>
            <a:fillRect/>
          </a:stretch>
        </p:blipFill>
        <p:spPr bwMode="auto">
          <a:xfrm>
            <a:off x="4500562" y="1142989"/>
            <a:ext cx="4167032" cy="3503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Notebook HP\Plocha\geg projekt\4301505204_efd48ba030_b.jpg"/>
          <p:cNvPicPr>
            <a:picLocks noChangeAspect="1" noChangeArrowheads="1"/>
          </p:cNvPicPr>
          <p:nvPr/>
        </p:nvPicPr>
        <p:blipFill>
          <a:blip r:embed="rId2"/>
          <a:srcRect l="5534" r="12842" b="8333"/>
          <a:stretch>
            <a:fillRect/>
          </a:stretch>
        </p:blipFill>
        <p:spPr bwMode="auto">
          <a:xfrm>
            <a:off x="142844" y="1285866"/>
            <a:ext cx="4310634" cy="3214710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0" y="285734"/>
            <a:ext cx="9144000" cy="64294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Orchidea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2" name="Picture 2" descr="C:\Documents and Settings\Notebook HP\Plocha\geg projekt\bb9cdc437244569e4bf99b36d0da1d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85866"/>
            <a:ext cx="4278333" cy="320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Notebook HP\Plocha\geg projekt\0b5fc8018c2a8d28ad75f90abc1834d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285866"/>
            <a:ext cx="4191029" cy="3143272"/>
          </a:xfrm>
          <a:prstGeom prst="rect">
            <a:avLst/>
          </a:prstGeom>
          <a:noFill/>
        </p:spPr>
      </p:pic>
      <p:pic>
        <p:nvPicPr>
          <p:cNvPr id="9219" name="Picture 3" descr="C:\Documents and Settings\Notebook HP\Plocha\geg projekt\orchi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85866"/>
            <a:ext cx="4191028" cy="3143272"/>
          </a:xfrm>
          <a:prstGeom prst="rect">
            <a:avLst/>
          </a:prstGeom>
          <a:noFill/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0" y="285734"/>
            <a:ext cx="9144000" cy="64294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Orchidea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285734"/>
            <a:ext cx="9144000" cy="64294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/>
              <a:t>Mahag</a:t>
            </a:r>
            <a:r>
              <a:rPr lang="sk-SK" sz="3200" dirty="0" smtClean="0"/>
              <a:t>on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66" name="Picture 2" descr="C:\Documents and Settings\Notebook HP\Plocha\geg projekt\mahogany-head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286130"/>
            <a:ext cx="5521929" cy="1643074"/>
          </a:xfrm>
          <a:prstGeom prst="rect">
            <a:avLst/>
          </a:prstGeom>
          <a:noFill/>
        </p:spPr>
      </p:pic>
      <p:pic>
        <p:nvPicPr>
          <p:cNvPr id="11267" name="Picture 3" descr="C:\Documents and Settings\Notebook HP\Plocha\geg projekt\DB-0772.jpg"/>
          <p:cNvPicPr>
            <a:picLocks noChangeAspect="1" noChangeArrowheads="1"/>
          </p:cNvPicPr>
          <p:nvPr/>
        </p:nvPicPr>
        <p:blipFill>
          <a:blip r:embed="rId3"/>
          <a:srcRect b="4757"/>
          <a:stretch>
            <a:fillRect/>
          </a:stretch>
        </p:blipFill>
        <p:spPr bwMode="auto">
          <a:xfrm>
            <a:off x="6072198" y="1071552"/>
            <a:ext cx="2711471" cy="3857652"/>
          </a:xfrm>
          <a:prstGeom prst="rect">
            <a:avLst/>
          </a:prstGeom>
          <a:noFill/>
        </p:spPr>
      </p:pic>
      <p:pic>
        <p:nvPicPr>
          <p:cNvPr id="11268" name="Picture 4" descr="C:\Documents and Settings\Notebook HP\Plocha\geg projekt\cercocarpus_ledifolius_kdecamp_lg.jpg"/>
          <p:cNvPicPr>
            <a:picLocks noChangeAspect="1" noChangeArrowheads="1"/>
          </p:cNvPicPr>
          <p:nvPr/>
        </p:nvPicPr>
        <p:blipFill>
          <a:blip r:embed="rId4"/>
          <a:srcRect t="5983" b="19298"/>
          <a:stretch>
            <a:fillRect/>
          </a:stretch>
        </p:blipFill>
        <p:spPr bwMode="auto">
          <a:xfrm>
            <a:off x="571472" y="1142990"/>
            <a:ext cx="3881887" cy="19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285734"/>
            <a:ext cx="9144000" cy="64294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Kaučuk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290" name="Picture 2" descr="C:\Documents and Settings\Notebook HP\Plocha\geg projekt\30336562685_684641819d_b.jpg"/>
          <p:cNvPicPr>
            <a:picLocks noChangeAspect="1" noChangeArrowheads="1"/>
          </p:cNvPicPr>
          <p:nvPr/>
        </p:nvPicPr>
        <p:blipFill>
          <a:blip r:embed="rId2"/>
          <a:srcRect l="26793"/>
          <a:stretch>
            <a:fillRect/>
          </a:stretch>
        </p:blipFill>
        <p:spPr bwMode="auto">
          <a:xfrm>
            <a:off x="5286380" y="1428742"/>
            <a:ext cx="3500430" cy="3189262"/>
          </a:xfrm>
          <a:prstGeom prst="rect">
            <a:avLst/>
          </a:prstGeom>
          <a:noFill/>
        </p:spPr>
      </p:pic>
      <p:pic>
        <p:nvPicPr>
          <p:cNvPr id="12292" name="Picture 4" descr="C:\Documents and Settings\Notebook HP\Plocha\geg projekt\1515313184_rubber-tree-sap.jpg"/>
          <p:cNvPicPr>
            <a:picLocks noChangeAspect="1" noChangeArrowheads="1"/>
          </p:cNvPicPr>
          <p:nvPr/>
        </p:nvPicPr>
        <p:blipFill>
          <a:blip r:embed="rId3"/>
          <a:srcRect l="6187"/>
          <a:stretch>
            <a:fillRect/>
          </a:stretch>
        </p:blipFill>
        <p:spPr bwMode="auto">
          <a:xfrm>
            <a:off x="357158" y="1428742"/>
            <a:ext cx="4433333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285734"/>
            <a:ext cx="9144000" cy="64294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200" dirty="0" smtClean="0"/>
              <a:t>Banánovník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4" name="Picture 2" descr="C:\Documents and Settings\Notebook HP\Plocha\geg projekt\Musa_JPG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52"/>
            <a:ext cx="2581243" cy="3871865"/>
          </a:xfrm>
          <a:prstGeom prst="rect">
            <a:avLst/>
          </a:prstGeom>
          <a:noFill/>
        </p:spPr>
      </p:pic>
      <p:pic>
        <p:nvPicPr>
          <p:cNvPr id="13315" name="Picture 3" descr="C:\Documents and Settings\Notebook HP\Plocha\geg projekt\cuV_108721_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1142990"/>
            <a:ext cx="4929222" cy="3687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285734"/>
            <a:ext cx="9144000" cy="64294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Kakaovník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338" name="Picture 2" descr="C:\Documents and Settings\Notebook HP\Plocha\geg projekt\1200px-Matadecaca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1142990"/>
            <a:ext cx="2500330" cy="3750495"/>
          </a:xfrm>
          <a:prstGeom prst="rect">
            <a:avLst/>
          </a:prstGeom>
          <a:noFill/>
        </p:spPr>
      </p:pic>
      <p:pic>
        <p:nvPicPr>
          <p:cNvPr id="14339" name="Picture 3" descr="C:\Documents and Settings\Notebook HP\Plocha\geg projekt\kakao_shutterstock_966959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85866"/>
            <a:ext cx="5355236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ge result for rainforest anima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" name="AutoShape 6" descr="Image result for rainforest animal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37" name="Picture 13" descr="C:\Users\Katka\Desktop\images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327" y="3101846"/>
            <a:ext cx="2786210" cy="203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Skupina 5"/>
          <p:cNvGrpSpPr/>
          <p:nvPr/>
        </p:nvGrpSpPr>
        <p:grpSpPr>
          <a:xfrm>
            <a:off x="-18908" y="-108224"/>
            <a:ext cx="9245708" cy="5251724"/>
            <a:chOff x="-18908" y="-108224"/>
            <a:chExt cx="9245708" cy="5251724"/>
          </a:xfrm>
        </p:grpSpPr>
        <p:pic>
          <p:nvPicPr>
            <p:cNvPr id="1034" name="Picture 10" descr="C:\Users\Katka\Desktop\images (1)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908" y="2618407"/>
              <a:ext cx="3145778" cy="2525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:\Users\Katka\Desktop\images (3)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3327" y="2489377"/>
              <a:ext cx="3427502" cy="2647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:\Users\Katka\Desktop\images (6)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8999" y="-108224"/>
              <a:ext cx="3333079" cy="2019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:\Users\Katka\Desktop\images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1347615"/>
              <a:ext cx="3491618" cy="2127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C:\Users\Katka\Desktop\stiahnuť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541" y="-100234"/>
              <a:ext cx="3135399" cy="2100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C:\Users\Katka\Desktop\images (2)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5386" y="-72428"/>
              <a:ext cx="3251414" cy="2072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Nadpis 1"/>
          <p:cNvSpPr txBox="1">
            <a:spLocks/>
          </p:cNvSpPr>
          <p:nvPr/>
        </p:nvSpPr>
        <p:spPr>
          <a:xfrm>
            <a:off x="0" y="2000246"/>
            <a:ext cx="9144000" cy="64294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200" dirty="0" smtClean="0"/>
              <a:t>Živočíchy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9" r="23328"/>
          <a:stretch/>
        </p:blipFill>
        <p:spPr bwMode="auto">
          <a:xfrm>
            <a:off x="395536" y="880968"/>
            <a:ext cx="3288834" cy="359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810457"/>
            <a:ext cx="4755658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7544" y="26749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Orangutan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34148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7614"/>
            <a:ext cx="4310211" cy="328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08161"/>
            <a:ext cx="302433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5536" y="339502"/>
            <a:ext cx="4310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Vrešťan</a:t>
            </a:r>
            <a:r>
              <a:rPr lang="sk-SK" dirty="0" smtClean="0"/>
              <a:t> hrdzavý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12416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4"/>
          <a:stretch/>
        </p:blipFill>
        <p:spPr bwMode="auto">
          <a:xfrm>
            <a:off x="289595" y="1563638"/>
            <a:ext cx="5155817" cy="314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87574"/>
            <a:ext cx="2753992" cy="371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89595" y="411510"/>
            <a:ext cx="442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jaguár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47341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62753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Ocelot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22230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950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Tukan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18874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195486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Papagáj Ara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7216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26749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Bičovka</a:t>
            </a:r>
            <a:r>
              <a:rPr lang="sk-SK" dirty="0" smtClean="0"/>
              <a:t> zelená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74522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95536" y="195486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Leňoch trojprstý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79381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33950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Mravce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121538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950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Motýle </a:t>
            </a:r>
            <a:r>
              <a:rPr lang="sk-SK" dirty="0" err="1" smtClean="0"/>
              <a:t>Morpho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40968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28610"/>
            <a:ext cx="9144000" cy="64294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Amazonský dažďový prales</a:t>
            </a:r>
            <a:endParaRPr lang="sk-SK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4296"/>
            <a:ext cx="9144000" cy="571486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sk-SK" sz="3600" dirty="0" smtClean="0">
                <a:solidFill>
                  <a:schemeClr val="bg1"/>
                </a:solidFill>
              </a:rPr>
              <a:t>Konžský dažďový prales </a:t>
            </a:r>
            <a:endParaRPr lang="sk-SK" sz="3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Documents and Settings\Notebook HP\Plocha\geg projekt\xohmiMXWRdf8zS4uBRCs_w.jpg"/>
          <p:cNvPicPr>
            <a:picLocks noChangeAspect="1" noChangeArrowheads="1"/>
          </p:cNvPicPr>
          <p:nvPr/>
        </p:nvPicPr>
        <p:blipFill>
          <a:blip r:embed="rId2" cstate="print"/>
          <a:srcRect l="8394" r="11865"/>
          <a:stretch>
            <a:fillRect/>
          </a:stretch>
        </p:blipFill>
        <p:spPr bwMode="auto">
          <a:xfrm>
            <a:off x="4286248" y="1071552"/>
            <a:ext cx="4500594" cy="3747332"/>
          </a:xfrm>
          <a:prstGeom prst="rect">
            <a:avLst/>
          </a:prstGeom>
          <a:noFill/>
        </p:spPr>
      </p:pic>
      <p:pic>
        <p:nvPicPr>
          <p:cNvPr id="1027" name="Picture 3" descr="C:\Documents and Settings\Notebook HP\Plocha\geg projekt\HD-Australia-Tropical-Rainforest-Wide-Hd-Cool-Wallpaper-For-Desktop-Free.jpg"/>
          <p:cNvPicPr>
            <a:picLocks noChangeAspect="1" noChangeArrowheads="1"/>
          </p:cNvPicPr>
          <p:nvPr/>
        </p:nvPicPr>
        <p:blipFill>
          <a:blip r:embed="rId3"/>
          <a:srcRect l="19472" t="40000" r="20295" b="3334"/>
          <a:stretch>
            <a:fillRect/>
          </a:stretch>
        </p:blipFill>
        <p:spPr bwMode="auto">
          <a:xfrm>
            <a:off x="285720" y="3071816"/>
            <a:ext cx="3571900" cy="1890211"/>
          </a:xfrm>
          <a:prstGeom prst="rect">
            <a:avLst/>
          </a:prstGeom>
          <a:noFill/>
        </p:spPr>
      </p:pic>
      <p:pic>
        <p:nvPicPr>
          <p:cNvPr id="1030" name="Picture 6" descr="C:\Documents and Settings\Notebook HP\Plocha\geg projekt\GP02KR6.jpg"/>
          <p:cNvPicPr>
            <a:picLocks noChangeAspect="1" noChangeArrowheads="1"/>
          </p:cNvPicPr>
          <p:nvPr/>
        </p:nvPicPr>
        <p:blipFill>
          <a:blip r:embed="rId4"/>
          <a:srcRect b="11649"/>
          <a:stretch>
            <a:fillRect/>
          </a:stretch>
        </p:blipFill>
        <p:spPr bwMode="auto">
          <a:xfrm>
            <a:off x="500034" y="1000114"/>
            <a:ext cx="3214710" cy="18836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579821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Malajský dažďový prales</a:t>
            </a:r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Documents and Settings\Notebook HP\Plocha\geg projekt\122284442-660x420.jpg"/>
          <p:cNvPicPr>
            <a:picLocks noChangeAspect="1" noChangeArrowheads="1"/>
          </p:cNvPicPr>
          <p:nvPr/>
        </p:nvPicPr>
        <p:blipFill>
          <a:blip r:embed="rId2"/>
          <a:srcRect l="4062" r="5222"/>
          <a:stretch>
            <a:fillRect/>
          </a:stretch>
        </p:blipFill>
        <p:spPr bwMode="auto">
          <a:xfrm>
            <a:off x="214282" y="1071552"/>
            <a:ext cx="5193694" cy="3643338"/>
          </a:xfrm>
          <a:prstGeom prst="rect">
            <a:avLst/>
          </a:prstGeom>
          <a:noFill/>
        </p:spPr>
      </p:pic>
      <p:pic>
        <p:nvPicPr>
          <p:cNvPr id="2051" name="Picture 3" descr="C:\Documents and Settings\Notebook HP\Plocha\geg projekt\600-kk.jpg"/>
          <p:cNvPicPr>
            <a:picLocks noChangeAspect="1" noChangeArrowheads="1"/>
          </p:cNvPicPr>
          <p:nvPr/>
        </p:nvPicPr>
        <p:blipFill>
          <a:blip r:embed="rId3"/>
          <a:srcRect l="16364" r="16364" b="34189"/>
          <a:stretch>
            <a:fillRect/>
          </a:stretch>
        </p:blipFill>
        <p:spPr bwMode="auto">
          <a:xfrm>
            <a:off x="5715008" y="1000114"/>
            <a:ext cx="2857520" cy="1863600"/>
          </a:xfrm>
          <a:prstGeom prst="rect">
            <a:avLst/>
          </a:prstGeom>
          <a:noFill/>
        </p:spPr>
      </p:pic>
      <p:pic>
        <p:nvPicPr>
          <p:cNvPr id="2052" name="Picture 4" descr="C:\Documents and Settings\Notebook HP\Plocha\geg projekt\http _cdn.cnn.com_cnnnext_dam_assets_151112120715-malaysia-rainforest-resorts-borneo-tropical-rainforest-resort-sarawak.jpg"/>
          <p:cNvPicPr>
            <a:picLocks noChangeAspect="1" noChangeArrowheads="1"/>
          </p:cNvPicPr>
          <p:nvPr/>
        </p:nvPicPr>
        <p:blipFill>
          <a:blip r:embed="rId4"/>
          <a:srcRect r="16071" b="13570"/>
          <a:stretch>
            <a:fillRect/>
          </a:stretch>
        </p:blipFill>
        <p:spPr bwMode="auto">
          <a:xfrm>
            <a:off x="5643570" y="3000378"/>
            <a:ext cx="3214710" cy="1861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lokTextu 8"/>
          <p:cNvSpPr txBox="1"/>
          <p:nvPr/>
        </p:nvSpPr>
        <p:spPr>
          <a:xfrm>
            <a:off x="3563888" y="408391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0" y="214296"/>
            <a:ext cx="914400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sz="3200" dirty="0" smtClean="0">
                <a:solidFill>
                  <a:schemeClr val="bg1"/>
                </a:solidFill>
              </a:rPr>
              <a:t>Dažďový prales </a:t>
            </a:r>
            <a:r>
              <a:rPr lang="sk-SK" sz="3200" dirty="0" err="1" smtClean="0">
                <a:solidFill>
                  <a:schemeClr val="bg1"/>
                </a:solidFill>
              </a:rPr>
              <a:t>Daintree</a:t>
            </a:r>
            <a:r>
              <a:rPr lang="sk-SK" sz="3200" dirty="0" smtClean="0">
                <a:solidFill>
                  <a:schemeClr val="bg1"/>
                </a:solidFill>
              </a:rPr>
              <a:t> </a:t>
            </a:r>
            <a:endParaRPr lang="sk-SK" sz="3200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Documents and Settings\Notebook HP\Plocha\geg projekt\0b16e6c9c2b532de7252d757859e605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14"/>
            <a:ext cx="2214578" cy="3937028"/>
          </a:xfrm>
          <a:prstGeom prst="rect">
            <a:avLst/>
          </a:prstGeom>
          <a:noFill/>
        </p:spPr>
      </p:pic>
      <p:pic>
        <p:nvPicPr>
          <p:cNvPr id="3075" name="Picture 3" descr="C:\Documents and Settings\Notebook HP\Plocha\geg projekt\Daintree Rainfore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000114"/>
            <a:ext cx="5526734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0" y="285734"/>
            <a:ext cx="914400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sz="3200" dirty="0" smtClean="0">
                <a:solidFill>
                  <a:schemeClr val="bg1"/>
                </a:solidFill>
              </a:rPr>
              <a:t>Dažďový prales </a:t>
            </a:r>
            <a:r>
              <a:rPr lang="sk-SK" sz="3200" dirty="0" err="1" smtClean="0">
                <a:solidFill>
                  <a:schemeClr val="bg1"/>
                </a:solidFill>
              </a:rPr>
              <a:t>Sinharaja</a:t>
            </a:r>
            <a:endParaRPr lang="sk-SK" sz="32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Documents and Settings\Notebook HP\Plocha\geg projekt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71552"/>
            <a:ext cx="7957005" cy="3709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2285998"/>
            <a:ext cx="9144000" cy="7143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Rastlinstvo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</TotalTime>
  <Words>53</Words>
  <Application>Microsoft Office PowerPoint</Application>
  <PresentationFormat>Předvádění na obrazovce (16:9)</PresentationFormat>
  <Paragraphs>28</Paragraphs>
  <Slides>32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3" baseType="lpstr">
      <vt:lpstr>Motív Office</vt:lpstr>
      <vt:lpstr>Dažďové rovníkové pralesy</vt:lpstr>
      <vt:lpstr>Prezentace aplikace PowerPoint</vt:lpstr>
      <vt:lpstr>Prezentace aplikace PowerPoint</vt:lpstr>
      <vt:lpstr>Amazonský dažďový prales</vt:lpstr>
      <vt:lpstr>Konžský dažďový prales </vt:lpstr>
      <vt:lpstr>Malajský dažďový prales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Dažďové rovníkové pralesy</dc:title>
  <dc:creator>HP notebook</dc:creator>
  <cp:lastModifiedBy>Katka</cp:lastModifiedBy>
  <cp:revision>40</cp:revision>
  <dcterms:created xsi:type="dcterms:W3CDTF">2018-05-28T16:05:10Z</dcterms:created>
  <dcterms:modified xsi:type="dcterms:W3CDTF">2018-06-01T14:44:48Z</dcterms:modified>
</cp:coreProperties>
</file>