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6" r:id="rId7"/>
    <p:sldId id="261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27.5.2016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2900" y="114300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sk-SK" sz="5400" smtClean="0">
                <a:solidFill>
                  <a:schemeClr val="accent2"/>
                </a:solidFill>
                <a:latin typeface="Comic Sans MS" pitchFamily="66" charset="0"/>
              </a:rPr>
              <a:t>5-dňový zájazd</a:t>
            </a:r>
            <a:endParaRPr lang="sk-SK" sz="54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95500" y="4724400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sk-SK" sz="5400" smtClean="0">
                <a:solidFill>
                  <a:schemeClr val="accent2"/>
                </a:solidFill>
                <a:latin typeface="Comic Sans MS" pitchFamily="66" charset="0"/>
              </a:rPr>
              <a:t>NÓRSKO</a:t>
            </a:r>
            <a:endParaRPr lang="sk-SK" sz="54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04800" y="8382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smtClean="0">
                <a:solidFill>
                  <a:schemeClr val="accent2"/>
                </a:solidFill>
                <a:latin typeface="Comic Sans MS" pitchFamily="66" charset="0"/>
              </a:rPr>
              <a:t>OSLO-BERGEN-TRONDHEIM</a:t>
            </a:r>
          </a:p>
          <a:p>
            <a:pPr algn="ctr"/>
            <a:endParaRPr lang="sk-SK" sz="240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Termín: 18.7.2016 – 22.7.2016</a:t>
            </a:r>
          </a:p>
          <a:p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Odlet- 8:00 Bratislava</a:t>
            </a:r>
          </a:p>
          <a:p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Príchod – 23:00 Bratislava</a:t>
            </a:r>
          </a:p>
          <a:p>
            <a:endParaRPr lang="sk-SK" sz="240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Cena: 625 €/osoba</a:t>
            </a:r>
          </a:p>
          <a:p>
            <a:endParaRPr lang="sk-SK" sz="240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V cene je: </a:t>
            </a:r>
          </a:p>
          <a:p>
            <a:pPr lvl="1">
              <a:buFont typeface="Arial" pitchFamily="34" charset="0"/>
              <a:buChar char="•"/>
            </a:pP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strava</a:t>
            </a:r>
          </a:p>
          <a:p>
            <a:pPr lvl="1">
              <a:buFont typeface="Arial" pitchFamily="34" charset="0"/>
              <a:buChar char="•"/>
            </a:pP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doprava</a:t>
            </a:r>
          </a:p>
          <a:p>
            <a:pPr lvl="1">
              <a:buFont typeface="Arial" pitchFamily="34" charset="0"/>
              <a:buChar char="•"/>
            </a:pP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ubytovanie</a:t>
            </a:r>
          </a:p>
          <a:p>
            <a:pPr lvl="1">
              <a:buFont typeface="Arial" pitchFamily="34" charset="0"/>
              <a:buChar char="•"/>
            </a:pP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vstup na všetky atrakcie</a:t>
            </a:r>
          </a:p>
          <a:p>
            <a:pPr lvl="1"/>
            <a:endParaRPr lang="sk-SK" sz="240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04800" y="6019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smtClean="0">
                <a:solidFill>
                  <a:schemeClr val="accent2"/>
                </a:solidFill>
                <a:latin typeface="Comic Sans MS" pitchFamily="66" charset="0"/>
              </a:rPr>
              <a:t>Zabezpečený slovenský sprievodca</a:t>
            </a:r>
            <a:endParaRPr lang="sk-SK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200" y="990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smtClean="0">
                <a:solidFill>
                  <a:schemeClr val="accent2"/>
                </a:solidFill>
                <a:latin typeface="Comic Sans MS" pitchFamily="66" charset="0"/>
              </a:rPr>
              <a:t>Deň 1. - OSLO</a:t>
            </a:r>
            <a:endParaRPr lang="sk-SK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4800" y="19050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príchod o 13:00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ubytovanie v hoteli Royal Christiana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návšteva parku Vigeland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návšteva múzea </a:t>
            </a:r>
          </a:p>
          <a:p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 Vikingov</a:t>
            </a:r>
          </a:p>
        </p:txBody>
      </p:sp>
      <p:pic>
        <p:nvPicPr>
          <p:cNvPr id="1026" name="Picture 2" descr="http://etab.ac-poitiers.fr/lyc-venise-verte-niort/IMG/jpg/Norway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314699"/>
            <a:ext cx="4724400" cy="354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24384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chemeClr val="accent2"/>
                </a:solidFill>
                <a:latin typeface="Segoe Script" pitchFamily="34" charset="0"/>
              </a:rPr>
              <a:t>Park Vigeland</a:t>
            </a:r>
            <a:endParaRPr lang="sk-SK">
              <a:solidFill>
                <a:schemeClr val="accent2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800" y="457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sk-SK" sz="4000" smtClean="0">
                <a:solidFill>
                  <a:schemeClr val="accent2"/>
                </a:solidFill>
                <a:latin typeface="Comic Sans MS" pitchFamily="66" charset="0"/>
              </a:rPr>
              <a:t>Deň 2. - </a:t>
            </a:r>
            <a:r>
              <a:rPr lang="sk-SK" sz="4000" smtClean="0">
                <a:solidFill>
                  <a:schemeClr val="accent2"/>
                </a:solidFill>
                <a:latin typeface="Comic Sans MS" pitchFamily="66" charset="0"/>
              </a:rPr>
              <a:t>Rjukanfossen</a:t>
            </a:r>
          </a:p>
          <a:p>
            <a:r>
              <a:rPr lang="sk-SK" sz="4000" smtClean="0"/>
              <a:t/>
            </a:r>
            <a:br>
              <a:rPr lang="sk-SK" sz="4000" smtClean="0"/>
            </a:br>
            <a:endParaRPr lang="sk-SK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4800" y="1447800"/>
            <a:ext cx="853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cesta autousom do oblasti Telemark</a:t>
            </a:r>
            <a:endParaRPr lang="sk-SK" sz="320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32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návšteva vodopádov Rjukanfossen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cesta autobusom do mesta Bergen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ubytovanie v hoteli Blooming</a:t>
            </a:r>
            <a:endParaRPr lang="sk-SK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pic.triposo.com/ios/kiviak_2/pic/N__543575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35814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oslomarket.com/wp-content/uploads/2014/01/Rjukanfossen-slippes-i-juli-og-august_lightbox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182" y="3581400"/>
            <a:ext cx="439484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800" y="838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smtClean="0">
                <a:solidFill>
                  <a:schemeClr val="accent2"/>
                </a:solidFill>
                <a:latin typeface="Comic Sans MS" pitchFamily="66" charset="0"/>
              </a:rPr>
              <a:t>Deň 3. - Bergen </a:t>
            </a:r>
            <a:endParaRPr lang="sk-SK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57200" y="1752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návšteva morského akvária Akvariet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prehliadka historického námestia Bergenu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nočný presun autobusom do mesta Trondheim </a:t>
            </a:r>
            <a:endParaRPr lang="sk-SK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www.hermsfarm.de/blog/wp-content/uploads/2014/02/Foto-25.01.14-15-37-54-64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3581399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blog.flor.cz/wp-content/uploads/SAM_5159-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393" y="3352800"/>
            <a:ext cx="5480607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2400" y="609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smtClean="0">
                <a:solidFill>
                  <a:schemeClr val="accent2"/>
                </a:solidFill>
                <a:latin typeface="Comic Sans MS" pitchFamily="66" charset="0"/>
              </a:rPr>
              <a:t>Deň 4. - Trondheim</a:t>
            </a:r>
            <a:endParaRPr lang="sk-SK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4800" y="15240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ranný príchod do mesta Trondheim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prehliadka katedrály Nidaros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návšteva najstaršieho divadla v severnej Európe       Trøndelag Teater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ubytovanie v hoteli Comfort Trondheim</a:t>
            </a:r>
            <a:endParaRPr lang="sk-SK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1508" name="Picture 4" descr="http://midtbyen.no/media/pageimages/trondelagteater-midtbyen-trondheim.jpg?mode=crop&amp;width=645&amp;height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207" y="3657600"/>
            <a:ext cx="432979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://d2mve4pl256l37.cloudfront.net/globalassets/global/campaigns/uk/summer-in-norway/family-outside-the-nidaros-cathedral-trondheim-1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5102305" cy="28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0" y="6553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chemeClr val="accent2"/>
                </a:solidFill>
                <a:latin typeface="Segoe Script" pitchFamily="34" charset="0"/>
              </a:rPr>
              <a:t>Katedrála Nidaros                              Trøndelag </a:t>
            </a:r>
            <a:r>
              <a:rPr lang="sk-SK" smtClean="0">
                <a:solidFill>
                  <a:schemeClr val="accent2"/>
                </a:solidFill>
                <a:latin typeface="Segoe Script" pitchFamily="34" charset="0"/>
              </a:rPr>
              <a:t>Teater </a:t>
            </a:r>
            <a:endParaRPr lang="sk-SK">
              <a:solidFill>
                <a:schemeClr val="accent2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2400" y="533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smtClean="0">
                <a:solidFill>
                  <a:schemeClr val="accent2"/>
                </a:solidFill>
                <a:latin typeface="Comic Sans MS" pitchFamily="66" charset="0"/>
              </a:rPr>
              <a:t>Deň 5. – Trondheimsfjord</a:t>
            </a:r>
            <a:endParaRPr lang="sk-SK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28600" y="1371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celodenná plavba loďou po Trondheimsfjord    okolo ostrovov</a:t>
            </a:r>
          </a:p>
          <a:p>
            <a:pPr>
              <a:buFont typeface="Arial" pitchFamily="34" charset="0"/>
              <a:buChar char="•"/>
            </a:pP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večerný odlet na Slovensko</a:t>
            </a:r>
            <a:endParaRPr lang="sk-SK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c1.staticflickr.com/7/6183/6082702195_4161f556b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3619"/>
            <a:ext cx="5943600" cy="396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200" y="2514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smtClean="0">
                <a:solidFill>
                  <a:schemeClr val="accent2"/>
                </a:solidFill>
                <a:latin typeface="Comic Sans MS" pitchFamily="66" charset="0"/>
              </a:rPr>
              <a:t>ĎAKUJEME ZA POZORNOSŤ </a:t>
            </a:r>
            <a:endParaRPr lang="sk-SK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4800" y="45720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Michaela Mišková</a:t>
            </a:r>
          </a:p>
          <a:p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Miriama Eliašová</a:t>
            </a:r>
          </a:p>
          <a:p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Katarína Safková</a:t>
            </a:r>
          </a:p>
          <a:p>
            <a:r>
              <a:rPr lang="sk-SK" sz="2800" smtClean="0">
                <a:solidFill>
                  <a:schemeClr val="accent2"/>
                </a:solidFill>
                <a:latin typeface="Comic Sans MS" pitchFamily="66" charset="0"/>
              </a:rPr>
              <a:t>Mária Angušová 8.A</a:t>
            </a:r>
            <a:endParaRPr lang="sk-SK" sz="28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Vlastná 5">
      <a:dk1>
        <a:sysClr val="windowText" lastClr="000000"/>
      </a:dk1>
      <a:lt1>
        <a:srgbClr val="1F497D"/>
      </a:lt1>
      <a:dk2>
        <a:srgbClr val="FF0000"/>
      </a:dk2>
      <a:lt2>
        <a:srgbClr val="FF0000"/>
      </a:lt2>
      <a:accent1>
        <a:srgbClr val="4F81BD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234</TotalTime>
  <Words>180</Words>
  <Application>Microsoft Office PowerPoint</Application>
  <PresentationFormat>Prezentácia na obrazovke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Mestský</vt:lpstr>
      <vt:lpstr>5-dňový zájazd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Beata</dc:creator>
  <cp:lastModifiedBy>Beata</cp:lastModifiedBy>
  <cp:revision>27</cp:revision>
  <dcterms:created xsi:type="dcterms:W3CDTF">2016-05-27T07:51:00Z</dcterms:created>
  <dcterms:modified xsi:type="dcterms:W3CDTF">2016-05-27T11:45:55Z</dcterms:modified>
</cp:coreProperties>
</file>