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0" r:id="rId8"/>
    <p:sldId id="261" r:id="rId9"/>
    <p:sldId id="262" r:id="rId10"/>
    <p:sldId id="268" r:id="rId11"/>
    <p:sldId id="263" r:id="rId12"/>
    <p:sldId id="269" r:id="rId13"/>
    <p:sldId id="270" r:id="rId14"/>
    <p:sldId id="264" r:id="rId15"/>
    <p:sldId id="265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F139-0AF0-4B25-AFE3-D2357D8F3386}" type="datetimeFigureOut">
              <a:rPr lang="sk-SK" smtClean="0"/>
              <a:t>3.11.2015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F21F-1793-4630-8162-7B750851E8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F139-0AF0-4B25-AFE3-D2357D8F3386}" type="datetimeFigureOut">
              <a:rPr lang="sk-SK" smtClean="0"/>
              <a:t>3.11.2015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F21F-1793-4630-8162-7B750851E8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F139-0AF0-4B25-AFE3-D2357D8F3386}" type="datetimeFigureOut">
              <a:rPr lang="sk-SK" smtClean="0"/>
              <a:t>3.11.2015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F21F-1793-4630-8162-7B750851E865}" type="slidenum">
              <a:rPr lang="sk-SK" smtClean="0"/>
              <a:t>‹#›</a:t>
            </a:fld>
            <a:endParaRPr lang="sk-S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F139-0AF0-4B25-AFE3-D2357D8F3386}" type="datetimeFigureOut">
              <a:rPr lang="sk-SK" smtClean="0"/>
              <a:t>3.11.2015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F21F-1793-4630-8162-7B750851E865}" type="slidenum">
              <a:rPr lang="sk-SK" smtClean="0"/>
              <a:t>‹#›</a:t>
            </a:fld>
            <a:endParaRPr lang="sk-S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F139-0AF0-4B25-AFE3-D2357D8F3386}" type="datetimeFigureOut">
              <a:rPr lang="sk-SK" smtClean="0"/>
              <a:t>3.11.2015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F21F-1793-4630-8162-7B750851E8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F139-0AF0-4B25-AFE3-D2357D8F3386}" type="datetimeFigureOut">
              <a:rPr lang="sk-SK" smtClean="0"/>
              <a:t>3.11.2015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F21F-1793-4630-8162-7B750851E865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F139-0AF0-4B25-AFE3-D2357D8F3386}" type="datetimeFigureOut">
              <a:rPr lang="sk-SK" smtClean="0"/>
              <a:t>3.11.2015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F21F-1793-4630-8162-7B750851E8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F139-0AF0-4B25-AFE3-D2357D8F3386}" type="datetimeFigureOut">
              <a:rPr lang="sk-SK" smtClean="0"/>
              <a:t>3.11.2015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F21F-1793-4630-8162-7B750851E8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F139-0AF0-4B25-AFE3-D2357D8F3386}" type="datetimeFigureOut">
              <a:rPr lang="sk-SK" smtClean="0"/>
              <a:t>3.11.2015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F21F-1793-4630-8162-7B750851E865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F139-0AF0-4B25-AFE3-D2357D8F3386}" type="datetimeFigureOut">
              <a:rPr lang="sk-SK" smtClean="0"/>
              <a:t>3.11.2015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F21F-1793-4630-8162-7B750851E865}" type="slidenum">
              <a:rPr lang="sk-SK" smtClean="0"/>
              <a:t>‹#›</a:t>
            </a:fld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F139-0AF0-4B25-AFE3-D2357D8F3386}" type="datetimeFigureOut">
              <a:rPr lang="sk-SK" smtClean="0"/>
              <a:t>3.11.2015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7F21F-1793-4630-8162-7B750851E865}" type="slidenum">
              <a:rPr lang="sk-SK" smtClean="0"/>
              <a:t>‹#›</a:t>
            </a:fld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323F139-0AF0-4B25-AFE3-D2357D8F3386}" type="datetimeFigureOut">
              <a:rPr lang="sk-SK" smtClean="0"/>
              <a:t>3.11.2015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47F21F-1793-4630-8162-7B750851E865}" type="slidenum">
              <a:rPr lang="sk-SK" smtClean="0"/>
              <a:t>‹#›</a:t>
            </a:fld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8800" dirty="0" smtClean="0"/>
              <a:t>ŠARIŠ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388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650848" cy="345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924944"/>
            <a:ext cx="4290053" cy="32175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24818"/>
            <a:ext cx="4463988" cy="29759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789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-Veľká noc sa začínala Veľkým piatkom, ktoré bolo prísnym pôstom </a:t>
            </a:r>
          </a:p>
          <a:p>
            <a:r>
              <a:rPr lang="sk-SK" dirty="0"/>
              <a:t>-v  sobotu sa varila šunka, piekla páska, maľovali vajíčka -vajíčka sa maľovali cibuľou, orechmi alebo stužkami, ktoré sa nechali namoknúť a tým pustili farbu </a:t>
            </a:r>
          </a:p>
          <a:p>
            <a:r>
              <a:rPr lang="sk-SK" dirty="0"/>
              <a:t>-v nedeľu ráno sa do košíka uložila páska, klobása, syr, ktorý bol pripravený z mlieka a vajec, maľované vajíčka a šunka. V niektorých košíkoch bol aj chren, soľ alebo cvikla. Po posvätení jedál musela gazdiná rýchlo utekať domov aby bola po celý rok taká šikovná. </a:t>
            </a:r>
          </a:p>
          <a:p>
            <a:r>
              <a:rPr lang="sk-SK" dirty="0"/>
              <a:t>-v  pondelok bola zvykom veľká oblievačka. Muži oblievali ženy vedrom alebo ich vtiahli pod pumpu. Podľa tradície preto aby boli celý rok svieže a krásne. 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Veľkonočné zvyky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2061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4664"/>
            <a:ext cx="4348729" cy="28592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3707904" cy="2405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960"/>
            <a:ext cx="4789490" cy="31714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297">
            <a:off x="4283968" y="3125840"/>
            <a:ext cx="4680520" cy="31145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821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lnSpcReduction="10000"/>
          </a:bodyPr>
          <a:lstStyle/>
          <a:p>
            <a:r>
              <a:rPr lang="sk-SK" dirty="0" err="1"/>
              <a:t>d</a:t>
            </a:r>
            <a:r>
              <a:rPr lang="sk-SK" dirty="0" err="1" smtClean="0"/>
              <a:t>žviredlo-zrkadlo</a:t>
            </a:r>
            <a:endParaRPr lang="sk-SK" dirty="0"/>
          </a:p>
          <a:p>
            <a:r>
              <a:rPr lang="sk-SK" dirty="0" err="1"/>
              <a:t>g</a:t>
            </a:r>
            <a:r>
              <a:rPr lang="sk-SK" dirty="0" err="1" smtClean="0"/>
              <a:t>aradiče</a:t>
            </a:r>
            <a:r>
              <a:rPr lang="sk-SK" dirty="0" smtClean="0"/>
              <a:t>- schody </a:t>
            </a:r>
            <a:endParaRPr lang="sk-SK" dirty="0"/>
          </a:p>
          <a:p>
            <a:r>
              <a:rPr lang="sk-SK" dirty="0" err="1"/>
              <a:t>k</a:t>
            </a:r>
            <a:r>
              <a:rPr lang="sk-SK" dirty="0" err="1" smtClean="0"/>
              <a:t>osmatky</a:t>
            </a:r>
            <a:r>
              <a:rPr lang="sk-SK" dirty="0" smtClean="0"/>
              <a:t>- egreše</a:t>
            </a:r>
            <a:endParaRPr lang="sk-SK" dirty="0"/>
          </a:p>
          <a:p>
            <a:r>
              <a:rPr lang="sk-SK" dirty="0"/>
              <a:t>k</a:t>
            </a:r>
            <a:r>
              <a:rPr lang="sk-SK" dirty="0" smtClean="0"/>
              <a:t>alap- klobúk</a:t>
            </a:r>
            <a:endParaRPr lang="sk-SK" dirty="0"/>
          </a:p>
          <a:p>
            <a:r>
              <a:rPr lang="sk-SK" dirty="0" err="1"/>
              <a:t>d</a:t>
            </a:r>
            <a:r>
              <a:rPr lang="sk-SK" dirty="0" err="1" smtClean="0"/>
              <a:t>agdze</a:t>
            </a:r>
            <a:r>
              <a:rPr lang="sk-SK" dirty="0" smtClean="0"/>
              <a:t> </a:t>
            </a:r>
            <a:r>
              <a:rPr lang="sk-SK" dirty="0" err="1" smtClean="0"/>
              <a:t>zapotrošic</a:t>
            </a:r>
            <a:r>
              <a:rPr lang="sk-SK" dirty="0" smtClean="0"/>
              <a:t>- </a:t>
            </a:r>
            <a:r>
              <a:rPr lang="sk-SK" dirty="0"/>
              <a:t>stratiť nevedno kde</a:t>
            </a:r>
          </a:p>
          <a:p>
            <a:r>
              <a:rPr lang="sk-SK" dirty="0" err="1"/>
              <a:t>š</a:t>
            </a:r>
            <a:r>
              <a:rPr lang="sk-SK" dirty="0" err="1" smtClean="0"/>
              <a:t>trimfle</a:t>
            </a:r>
            <a:r>
              <a:rPr lang="sk-SK" dirty="0" smtClean="0"/>
              <a:t>- ponožky</a:t>
            </a:r>
            <a:endParaRPr lang="sk-SK" dirty="0"/>
          </a:p>
          <a:p>
            <a:r>
              <a:rPr lang="sk-SK" dirty="0" err="1"/>
              <a:t>š</a:t>
            </a:r>
            <a:r>
              <a:rPr lang="sk-SK" dirty="0" err="1" smtClean="0"/>
              <a:t>maľec</a:t>
            </a:r>
            <a:r>
              <a:rPr lang="sk-SK" dirty="0" smtClean="0"/>
              <a:t>- bravčová </a:t>
            </a:r>
            <a:r>
              <a:rPr lang="sk-SK" dirty="0"/>
              <a:t>masť</a:t>
            </a:r>
          </a:p>
          <a:p>
            <a:r>
              <a:rPr lang="sk-SK" dirty="0" err="1"/>
              <a:t>z</a:t>
            </a:r>
            <a:r>
              <a:rPr lang="sk-SK" dirty="0" err="1" smtClean="0"/>
              <a:t>ahlavek</a:t>
            </a:r>
            <a:r>
              <a:rPr lang="sk-SK" dirty="0" smtClean="0"/>
              <a:t>- vankúš</a:t>
            </a:r>
            <a:endParaRPr lang="sk-SK" dirty="0"/>
          </a:p>
          <a:p>
            <a:r>
              <a:rPr lang="sk-SK" dirty="0" err="1" smtClean="0"/>
              <a:t>eroplán</a:t>
            </a:r>
            <a:r>
              <a:rPr lang="sk-SK" dirty="0" smtClean="0"/>
              <a:t>- lietadlo</a:t>
            </a:r>
            <a:endParaRPr lang="sk-SK" dirty="0"/>
          </a:p>
          <a:p>
            <a:r>
              <a:rPr lang="sk-SK" dirty="0" smtClean="0"/>
              <a:t>valal- dedina</a:t>
            </a:r>
            <a:endParaRPr lang="sk-SK" dirty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Šarišské slová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9687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slovakia.travel</a:t>
            </a:r>
            <a:r>
              <a:rPr lang="sk-SK" dirty="0"/>
              <a:t>/</a:t>
            </a:r>
            <a:r>
              <a:rPr lang="sk-SK" dirty="0" err="1"/>
              <a:t>sarissky-region-saris</a:t>
            </a:r>
            <a:endParaRPr lang="sk-SK" dirty="0"/>
          </a:p>
          <a:p>
            <a:r>
              <a:rPr lang="sk-SK" dirty="0"/>
              <a:t>http://calimero.unipo.sk/jh/slovencina/index.php?id=saris</a:t>
            </a:r>
          </a:p>
          <a:p>
            <a:r>
              <a:rPr lang="sk-SK" dirty="0"/>
              <a:t>http://www.raznany.sk/clanok/Sarisske-stedrovecerne-zvyky/64/</a:t>
            </a:r>
          </a:p>
          <a:p>
            <a:r>
              <a:rPr lang="sk-SK" dirty="0"/>
              <a:t>http://zuzanazarembova.blog.sme.sk/c/247004/Zvyky-a-tradicie-na-vychodnom-Slovensku-v-minulosti.html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922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Lucia </a:t>
            </a:r>
            <a:r>
              <a:rPr lang="sk-SK" dirty="0" err="1" smtClean="0"/>
              <a:t>Safková</a:t>
            </a:r>
            <a:r>
              <a:rPr lang="sk-SK" dirty="0" smtClean="0"/>
              <a:t> </a:t>
            </a:r>
          </a:p>
          <a:p>
            <a:r>
              <a:rPr lang="sk-SK" dirty="0" smtClean="0"/>
              <a:t>Klaudia </a:t>
            </a:r>
            <a:r>
              <a:rPr lang="sk-SK" dirty="0" err="1" smtClean="0"/>
              <a:t>Lörincová</a:t>
            </a:r>
            <a:endParaRPr lang="sk-SK" dirty="0" smtClean="0"/>
          </a:p>
          <a:p>
            <a:r>
              <a:rPr lang="sk-SK" dirty="0" smtClean="0"/>
              <a:t>Michaela </a:t>
            </a:r>
            <a:r>
              <a:rPr lang="sk-SK" dirty="0" err="1" smtClean="0"/>
              <a:t>Klempayová</a:t>
            </a:r>
            <a:endParaRPr lang="sk-SK" dirty="0" smtClean="0"/>
          </a:p>
          <a:p>
            <a:r>
              <a:rPr lang="sk-SK" dirty="0" smtClean="0"/>
              <a:t>Klaudia </a:t>
            </a:r>
            <a:r>
              <a:rPr lang="sk-SK" dirty="0" err="1" smtClean="0"/>
              <a:t>Vargošková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☻Ďakujeme</a:t>
            </a:r>
            <a:r>
              <a:rPr lang="sk-SK" dirty="0" smtClean="0"/>
              <a:t> za pozornosť ☺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6474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Šariš leží v severnej časti východného Slovenska. Na západe a juhozápade hraničí so Spišom, na východe siaha po severný Zemplín. Región Šariša je zväčša mierne hornatý, pričom zníženiny sa pravidelne striedajú s pohoriami.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Poloha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8397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844824"/>
            <a:ext cx="3021968" cy="3451225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53736"/>
            <a:ext cx="4968552" cy="257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5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Jeho pýchou sú historické mestá Prešov a Bardejov. Taktiež sa tam nachádzajú unikátne technické pamiatky, napr. soľné bane v Prešove- </a:t>
            </a:r>
            <a:r>
              <a:rPr lang="sk-SK" dirty="0" err="1"/>
              <a:t>Solivari</a:t>
            </a:r>
            <a:r>
              <a:rPr lang="sk-SK" dirty="0"/>
              <a:t>, </a:t>
            </a:r>
            <a:r>
              <a:rPr lang="sk-SK" dirty="0" err="1"/>
              <a:t>Dubnícke</a:t>
            </a:r>
            <a:r>
              <a:rPr lang="sk-SK" dirty="0"/>
              <a:t> bane, tiež  Bardejovské kúpele či Dukliansky priesmyk. Obyvatelia Šariša hovoria šarišským nárečím, ktoré ostatní Slováci rozpoznajú na prvé počutie.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Zaujímavé miesta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5485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916832"/>
            <a:ext cx="4680520" cy="31172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0632"/>
            <a:ext cx="3721629" cy="2791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65662"/>
            <a:ext cx="3489479" cy="2321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6630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Šariština</a:t>
            </a:r>
            <a:r>
              <a:rPr lang="sk-SK" dirty="0"/>
              <a:t> je zaujímavé nárečie, ktoré sa používa v okolí Prešova a ktorému nikto okrem východniarov nerozumie. Neexistujú presné pravidlá, pretože v každej obci na Šariši sa hovorí trochu inak. Všeobecne platí napr. že </a:t>
            </a:r>
            <a:r>
              <a:rPr lang="sk-SK" dirty="0" err="1"/>
              <a:t>šariština</a:t>
            </a:r>
            <a:r>
              <a:rPr lang="sk-SK" dirty="0"/>
              <a:t> nemá "y", dĺžne a prízvuk je na predposlednej slabike.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Jazyk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43" y="404664"/>
            <a:ext cx="3312368" cy="216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8747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Šarišský región je tiež známy svojimi ľudovými tancami, zvykmi a tradíciami. Tradície sa spájajú hlavne s veľkými sviatkami, s menami svätých alebo s ročnými obdobiami a aj v súčasnosti sa veľmi striktne dodržiavajú.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Tradície a zvyky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3816424" cy="2549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15" y="4825818"/>
            <a:ext cx="2419350" cy="1895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1506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pytačky </a:t>
            </a:r>
            <a:r>
              <a:rPr lang="sk-SK" dirty="0"/>
              <a:t>pred svadbou</a:t>
            </a:r>
          </a:p>
          <a:p>
            <a:r>
              <a:rPr lang="sk-SK" dirty="0" smtClean="0"/>
              <a:t>príchod </a:t>
            </a:r>
            <a:r>
              <a:rPr lang="sk-SK" dirty="0"/>
              <a:t>po nevestu</a:t>
            </a:r>
          </a:p>
          <a:p>
            <a:r>
              <a:rPr lang="sk-SK" dirty="0" smtClean="0"/>
              <a:t>čepčenie</a:t>
            </a:r>
            <a:endParaRPr lang="sk-SK" dirty="0"/>
          </a:p>
          <a:p>
            <a:r>
              <a:rPr lang="sk-SK" dirty="0" err="1" smtClean="0"/>
              <a:t>redový</a:t>
            </a:r>
            <a:r>
              <a:rPr lang="sk-SK" dirty="0" smtClean="0"/>
              <a:t> </a:t>
            </a:r>
            <a:r>
              <a:rPr lang="sk-SK" dirty="0"/>
              <a:t>tanec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Svadobné zvyky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689" y="1643914"/>
            <a:ext cx="1914635" cy="2883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49080"/>
            <a:ext cx="3377681" cy="2250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2927543" cy="1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824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na </a:t>
            </a:r>
            <a:r>
              <a:rPr lang="sk-SK" dirty="0"/>
              <a:t>Štedrý deň ( počas pôstu), deti mohli jesť iba upečený zemiak a surovú kapustu</a:t>
            </a:r>
          </a:p>
          <a:p>
            <a:r>
              <a:rPr lang="sk-SK" dirty="0" smtClean="0"/>
              <a:t>kýchnutie </a:t>
            </a:r>
            <a:r>
              <a:rPr lang="sk-SK" dirty="0"/>
              <a:t>na Štedrý deň zvestuje nový prírastok</a:t>
            </a:r>
          </a:p>
          <a:p>
            <a:r>
              <a:rPr lang="sk-SK" dirty="0" smtClean="0"/>
              <a:t>pred </a:t>
            </a:r>
            <a:r>
              <a:rPr lang="sk-SK" dirty="0"/>
              <a:t>večerou zvykli dievčatá vybehnúť s prvou horúcou upečenou </a:t>
            </a:r>
            <a:r>
              <a:rPr lang="sk-SK" dirty="0" err="1"/>
              <a:t>bobaľkou</a:t>
            </a:r>
            <a:r>
              <a:rPr lang="sk-SK" dirty="0"/>
              <a:t>- opekancom, ktoré boli s makom súčasťou štedrovečernej večere na ulicu pred dom a ktorého muža prvého zbadali, také meno mal mať ich nastávajúci</a:t>
            </a:r>
          </a:p>
          <a:p>
            <a:r>
              <a:rPr lang="sk-SK" dirty="0" smtClean="0"/>
              <a:t>večera </a:t>
            </a:r>
            <a:r>
              <a:rPr lang="sk-SK" dirty="0"/>
              <a:t>sa takmer v každej rodine začínala modlitbou a pomazaním všetkých členov rodiny medom.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Vianočné zvyky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2273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ar vlneni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var vlneni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var vlneni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190</TotalTime>
  <Words>282</Words>
  <Application>Microsoft Office PowerPoint</Application>
  <PresentationFormat>Prezentácia na obrazovke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Tvar vlnenia</vt:lpstr>
      <vt:lpstr>ŠARIŠ</vt:lpstr>
      <vt:lpstr>Poloha</vt:lpstr>
      <vt:lpstr>Prezentácia programu PowerPoint</vt:lpstr>
      <vt:lpstr>Zaujímavé miesta</vt:lpstr>
      <vt:lpstr>Prezentácia programu PowerPoint</vt:lpstr>
      <vt:lpstr>Jazyk</vt:lpstr>
      <vt:lpstr>Tradície a zvyky</vt:lpstr>
      <vt:lpstr>Svadobné zvyky</vt:lpstr>
      <vt:lpstr>Vianočné zvyky</vt:lpstr>
      <vt:lpstr>Prezentácia programu PowerPoint</vt:lpstr>
      <vt:lpstr>Veľkonočné zvyky</vt:lpstr>
      <vt:lpstr>Prezentácia programu PowerPoint</vt:lpstr>
      <vt:lpstr>Šarišské slová</vt:lpstr>
      <vt:lpstr>Zdroje</vt:lpstr>
      <vt:lpstr>☻Ďakujeme za pozornosť ☺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ŠARIŠ</dc:title>
  <dc:creator>Dell</dc:creator>
  <cp:lastModifiedBy>Dell</cp:lastModifiedBy>
  <cp:revision>4</cp:revision>
  <dcterms:created xsi:type="dcterms:W3CDTF">2015-11-03T15:52:33Z</dcterms:created>
  <dcterms:modified xsi:type="dcterms:W3CDTF">2015-11-03T19:03:05Z</dcterms:modified>
</cp:coreProperties>
</file>