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BE273-7A2D-4B8E-8118-A13D2971543E}" type="datetimeFigureOut">
              <a:rPr lang="sk-SK" smtClean="0"/>
              <a:pPr/>
              <a:t>15.3.2009</a:t>
            </a:fld>
            <a:endParaRPr lang="sk-SK" dirty="0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909BF-7B14-41F2-80C1-C7E092F09764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BE273-7A2D-4B8E-8118-A13D2971543E}" type="datetimeFigureOut">
              <a:rPr lang="sk-SK" smtClean="0"/>
              <a:pPr/>
              <a:t>15.3.2009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909BF-7B14-41F2-80C1-C7E092F0976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BE273-7A2D-4B8E-8118-A13D2971543E}" type="datetimeFigureOut">
              <a:rPr lang="sk-SK" smtClean="0"/>
              <a:pPr/>
              <a:t>15.3.2009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909BF-7B14-41F2-80C1-C7E092F0976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BE273-7A2D-4B8E-8118-A13D2971543E}" type="datetimeFigureOut">
              <a:rPr lang="sk-SK" smtClean="0"/>
              <a:pPr/>
              <a:t>15.3.2009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909BF-7B14-41F2-80C1-C7E092F0976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BE273-7A2D-4B8E-8118-A13D2971543E}" type="datetimeFigureOut">
              <a:rPr lang="sk-SK" smtClean="0"/>
              <a:pPr/>
              <a:t>15.3.2009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909BF-7B14-41F2-80C1-C7E092F09764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BE273-7A2D-4B8E-8118-A13D2971543E}" type="datetimeFigureOut">
              <a:rPr lang="sk-SK" smtClean="0"/>
              <a:pPr/>
              <a:t>15.3.2009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909BF-7B14-41F2-80C1-C7E092F0976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BE273-7A2D-4B8E-8118-A13D2971543E}" type="datetimeFigureOut">
              <a:rPr lang="sk-SK" smtClean="0"/>
              <a:pPr/>
              <a:t>15.3.2009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909BF-7B14-41F2-80C1-C7E092F0976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BE273-7A2D-4B8E-8118-A13D2971543E}" type="datetimeFigureOut">
              <a:rPr lang="sk-SK" smtClean="0"/>
              <a:pPr/>
              <a:t>15.3.2009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909BF-7B14-41F2-80C1-C7E092F0976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BE273-7A2D-4B8E-8118-A13D2971543E}" type="datetimeFigureOut">
              <a:rPr lang="sk-SK" smtClean="0"/>
              <a:pPr/>
              <a:t>15.3.2009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909BF-7B14-41F2-80C1-C7E092F09764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BE273-7A2D-4B8E-8118-A13D2971543E}" type="datetimeFigureOut">
              <a:rPr lang="sk-SK" smtClean="0"/>
              <a:pPr/>
              <a:t>15.3.2009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909BF-7B14-41F2-80C1-C7E092F0976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BE273-7A2D-4B8E-8118-A13D2971543E}" type="datetimeFigureOut">
              <a:rPr lang="sk-SK" smtClean="0"/>
              <a:pPr/>
              <a:t>15.3.2009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909BF-7B14-41F2-80C1-C7E092F09764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D5BE273-7A2D-4B8E-8118-A13D2971543E}" type="datetimeFigureOut">
              <a:rPr lang="sk-SK" smtClean="0"/>
              <a:pPr/>
              <a:t>15.3.2009</a:t>
            </a:fld>
            <a:endParaRPr lang="sk-SK" dirty="0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 dirty="0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8C909BF-7B14-41F2-80C1-C7E092F09764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3918" y="3214686"/>
            <a:ext cx="8305800" cy="1357322"/>
          </a:xfrm>
        </p:spPr>
        <p:txBody>
          <a:bodyPr>
            <a:noAutofit/>
          </a:bodyPr>
          <a:lstStyle/>
          <a:p>
            <a:pPr algn="ctr"/>
            <a:r>
              <a:rPr lang="sk-SK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Willkommen auf meiner Homepage</a:t>
            </a:r>
            <a:endParaRPr lang="sk-SK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00232" y="2643190"/>
            <a:ext cx="5448280" cy="428620"/>
          </a:xfrm>
        </p:spPr>
        <p:txBody>
          <a:bodyPr>
            <a:normAutofit lnSpcReduction="10000"/>
          </a:bodyPr>
          <a:lstStyle/>
          <a:p>
            <a:pPr algn="ctr"/>
            <a:r>
              <a:rPr lang="sk-SK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Jana </a:t>
            </a:r>
            <a:r>
              <a:rPr lang="sk-SK" sz="2400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Krištanová</a:t>
            </a:r>
            <a:endParaRPr lang="sk-SK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dirty="0" smtClean="0">
                <a:latin typeface="Arial" pitchFamily="34" charset="0"/>
                <a:cs typeface="Arial" pitchFamily="34" charset="0"/>
              </a:rPr>
              <a:t>Etwas über mich </a:t>
            </a:r>
            <a:endParaRPr lang="sk-SK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435608" y="1590700"/>
            <a:ext cx="8065614" cy="4981572"/>
          </a:xfrm>
        </p:spPr>
        <p:txBody>
          <a:bodyPr>
            <a:normAutofit/>
          </a:bodyPr>
          <a:lstStyle/>
          <a:p>
            <a:r>
              <a:rPr lang="sk-SK" sz="2200" dirty="0" smtClean="0">
                <a:latin typeface="+mj-lt"/>
                <a:cs typeface="Arial" pitchFamily="34" charset="0"/>
              </a:rPr>
              <a:t>Name: Jana Krištanová</a:t>
            </a:r>
          </a:p>
          <a:p>
            <a:r>
              <a:rPr lang="sk-SK" sz="2200" dirty="0" smtClean="0">
                <a:latin typeface="+mj-lt"/>
                <a:cs typeface="Arial" pitchFamily="34" charset="0"/>
              </a:rPr>
              <a:t>Alter: 17 </a:t>
            </a:r>
            <a:r>
              <a:rPr lang="sk-SK" sz="2200" dirty="0" err="1" smtClean="0">
                <a:latin typeface="+mj-lt"/>
                <a:cs typeface="Arial" pitchFamily="34" charset="0"/>
              </a:rPr>
              <a:t>Jahre</a:t>
            </a:r>
            <a:endParaRPr lang="sk-SK" sz="2200" dirty="0" smtClean="0">
              <a:latin typeface="+mj-lt"/>
              <a:cs typeface="Arial" pitchFamily="34" charset="0"/>
            </a:endParaRPr>
          </a:p>
          <a:p>
            <a:r>
              <a:rPr lang="sk-SK" sz="2200" dirty="0" smtClean="0">
                <a:latin typeface="+mj-lt"/>
                <a:cs typeface="Arial" pitchFamily="34" charset="0"/>
              </a:rPr>
              <a:t>Wohnort: Petrovce</a:t>
            </a:r>
          </a:p>
          <a:p>
            <a:r>
              <a:rPr lang="sk-SK" sz="2200" dirty="0" err="1" smtClean="0">
                <a:latin typeface="+mj-lt"/>
                <a:cs typeface="Arial" pitchFamily="34" charset="0"/>
              </a:rPr>
              <a:t>Schule</a:t>
            </a:r>
            <a:r>
              <a:rPr lang="sk-SK" sz="2200" dirty="0" smtClean="0">
                <a:latin typeface="+mj-lt"/>
                <a:cs typeface="Arial" pitchFamily="34" charset="0"/>
              </a:rPr>
              <a:t>: </a:t>
            </a:r>
            <a:r>
              <a:rPr lang="de-DE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Jan-Adam-Rayman-</a:t>
            </a:r>
            <a:endParaRPr lang="sk-SK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sk-SK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	</a:t>
            </a:r>
            <a:r>
              <a:rPr lang="sk-SK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	      -</a:t>
            </a:r>
            <a:r>
              <a:rPr lang="de-DE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Gymnasium </a:t>
            </a:r>
            <a:endParaRPr lang="sk-SK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sk-SK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		      </a:t>
            </a:r>
            <a:r>
              <a:rPr lang="de-DE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in</a:t>
            </a:r>
            <a:r>
              <a:rPr lang="sk-SK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de-DE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Pre</a:t>
            </a:r>
            <a:r>
              <a:rPr lang="sk-SK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š</a:t>
            </a:r>
            <a:r>
              <a:rPr lang="de-DE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ov</a:t>
            </a:r>
            <a:endParaRPr lang="sk-SK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  <a:p>
            <a:r>
              <a:rPr lang="sk-SK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Aussehen: - </a:t>
            </a:r>
            <a:r>
              <a:rPr lang="sk-SK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höhere</a:t>
            </a:r>
            <a:r>
              <a:rPr lang="sk-SK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sk-SK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Gestalt</a:t>
            </a:r>
            <a:endParaRPr lang="sk-SK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sk-SK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		          </a:t>
            </a:r>
            <a:r>
              <a:rPr lang="sk-SK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-</a:t>
            </a:r>
            <a:r>
              <a:rPr lang="sk-SK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sk-SK" sz="2200" dirty="0" err="1" smtClean="0">
                <a:latin typeface="+mj-lt"/>
                <a:cs typeface="Arial" pitchFamily="34" charset="0"/>
              </a:rPr>
              <a:t>braune</a:t>
            </a:r>
            <a:r>
              <a:rPr lang="sk-SK" sz="2200" dirty="0" smtClean="0">
                <a:latin typeface="+mj-lt"/>
                <a:cs typeface="Arial" pitchFamily="34" charset="0"/>
              </a:rPr>
              <a:t> </a:t>
            </a:r>
            <a:r>
              <a:rPr lang="sk-SK" sz="2200" dirty="0" err="1" smtClean="0">
                <a:latin typeface="+mj-lt"/>
                <a:cs typeface="Arial" pitchFamily="34" charset="0"/>
              </a:rPr>
              <a:t>Haare</a:t>
            </a:r>
            <a:endParaRPr lang="sk-SK" sz="2200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sk-SK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			</a:t>
            </a:r>
            <a:r>
              <a:rPr lang="sk-SK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sk-SK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- </a:t>
            </a:r>
            <a:r>
              <a:rPr lang="de-DE" sz="2200" dirty="0" smtClean="0">
                <a:latin typeface="+mj-lt"/>
                <a:cs typeface="Arial" pitchFamily="34" charset="0"/>
              </a:rPr>
              <a:t>grüne</a:t>
            </a:r>
            <a:r>
              <a:rPr lang="sk-SK" sz="2200" dirty="0" smtClean="0">
                <a:latin typeface="+mj-lt"/>
                <a:cs typeface="Arial" pitchFamily="34" charset="0"/>
              </a:rPr>
              <a:t> </a:t>
            </a:r>
            <a:r>
              <a:rPr lang="sk-SK" sz="2200" dirty="0" err="1" smtClean="0">
                <a:latin typeface="+mj-lt"/>
                <a:cs typeface="Arial" pitchFamily="34" charset="0"/>
              </a:rPr>
              <a:t>Augen</a:t>
            </a:r>
            <a:r>
              <a:rPr lang="sk-SK" sz="2200" dirty="0" smtClean="0">
                <a:latin typeface="+mj-lt"/>
                <a:cs typeface="Arial" pitchFamily="34" charset="0"/>
              </a:rPr>
              <a:t> </a:t>
            </a:r>
            <a:r>
              <a:rPr lang="sk-SK" sz="2200" dirty="0" err="1" smtClean="0">
                <a:latin typeface="+mj-lt"/>
                <a:cs typeface="Arial" pitchFamily="34" charset="0"/>
              </a:rPr>
              <a:t>mit</a:t>
            </a:r>
            <a:r>
              <a:rPr lang="sk-SK" sz="2200" dirty="0" smtClean="0">
                <a:latin typeface="+mj-lt"/>
                <a:cs typeface="Arial" pitchFamily="34" charset="0"/>
              </a:rPr>
              <a:t> </a:t>
            </a:r>
            <a:r>
              <a:rPr lang="sk-SK" sz="2200" dirty="0" err="1" smtClean="0">
                <a:latin typeface="+mj-lt"/>
                <a:cs typeface="Arial" pitchFamily="34" charset="0"/>
              </a:rPr>
              <a:t>Kontaktlinsen</a:t>
            </a:r>
            <a:endParaRPr lang="de-DE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  <a:p>
            <a:r>
              <a:rPr lang="sk-SK" sz="2200" dirty="0" err="1" smtClean="0">
                <a:latin typeface="+mj-lt"/>
                <a:cs typeface="Arial" pitchFamily="34" charset="0"/>
              </a:rPr>
              <a:t>Familie</a:t>
            </a:r>
            <a:r>
              <a:rPr lang="sk-SK" sz="2200" dirty="0" smtClean="0">
                <a:latin typeface="+mj-lt"/>
                <a:cs typeface="Arial" pitchFamily="34" charset="0"/>
              </a:rPr>
              <a:t>: </a:t>
            </a:r>
            <a:r>
              <a:rPr lang="sk-SK" sz="2200" dirty="0" err="1" smtClean="0">
                <a:latin typeface="+mj-lt"/>
                <a:cs typeface="Arial" pitchFamily="34" charset="0"/>
              </a:rPr>
              <a:t>Mutter</a:t>
            </a:r>
            <a:r>
              <a:rPr lang="sk-SK" sz="2200" dirty="0" smtClean="0">
                <a:latin typeface="+mj-lt"/>
                <a:cs typeface="Arial" pitchFamily="34" charset="0"/>
              </a:rPr>
              <a:t> Anna, </a:t>
            </a:r>
            <a:r>
              <a:rPr lang="sk-SK" sz="2200" dirty="0" err="1" smtClean="0">
                <a:latin typeface="+mj-lt"/>
                <a:cs typeface="Arial" pitchFamily="34" charset="0"/>
              </a:rPr>
              <a:t>Vater</a:t>
            </a:r>
            <a:r>
              <a:rPr lang="sk-SK" sz="2200" dirty="0" smtClean="0">
                <a:latin typeface="+mj-lt"/>
                <a:cs typeface="Arial" pitchFamily="34" charset="0"/>
              </a:rPr>
              <a:t> Jaro </a:t>
            </a:r>
            <a:r>
              <a:rPr lang="sk-SK" sz="2200" dirty="0" err="1" smtClean="0">
                <a:latin typeface="+mj-lt"/>
                <a:cs typeface="Arial" pitchFamily="34" charset="0"/>
              </a:rPr>
              <a:t>und</a:t>
            </a:r>
            <a:r>
              <a:rPr lang="sk-SK" sz="2200" dirty="0" smtClean="0">
                <a:latin typeface="+mj-lt"/>
                <a:cs typeface="Arial" pitchFamily="34" charset="0"/>
              </a:rPr>
              <a:t> </a:t>
            </a:r>
            <a:r>
              <a:rPr lang="sk-SK" sz="2200" dirty="0" err="1" smtClean="0">
                <a:latin typeface="+mj-lt"/>
                <a:cs typeface="Arial" pitchFamily="34" charset="0"/>
              </a:rPr>
              <a:t>eine</a:t>
            </a:r>
            <a:r>
              <a:rPr lang="sk-SK" sz="2200" dirty="0" smtClean="0">
                <a:latin typeface="+mj-lt"/>
                <a:cs typeface="Arial" pitchFamily="34" charset="0"/>
              </a:rPr>
              <a:t> </a:t>
            </a:r>
            <a:r>
              <a:rPr lang="sk-SK" sz="2200" dirty="0" smtClean="0">
                <a:latin typeface="+mj-lt"/>
                <a:cs typeface="Arial" pitchFamily="34" charset="0"/>
              </a:rPr>
              <a:t>		        </a:t>
            </a:r>
            <a:endParaRPr lang="sk-SK" sz="2200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sk-SK" sz="2200" dirty="0" smtClean="0">
                <a:latin typeface="+mj-lt"/>
                <a:cs typeface="Arial" pitchFamily="34" charset="0"/>
              </a:rPr>
              <a:t>               </a:t>
            </a:r>
            <a:r>
              <a:rPr lang="sk-SK" sz="2200" dirty="0" err="1" smtClean="0">
                <a:latin typeface="+mj-lt"/>
                <a:cs typeface="Arial" pitchFamily="34" charset="0"/>
              </a:rPr>
              <a:t>Schwester</a:t>
            </a:r>
            <a:r>
              <a:rPr lang="sk-SK" sz="2200" dirty="0" smtClean="0">
                <a:latin typeface="+mj-lt"/>
                <a:cs typeface="Arial" pitchFamily="34" charset="0"/>
              </a:rPr>
              <a:t> </a:t>
            </a:r>
            <a:r>
              <a:rPr lang="sk-SK" sz="2200" dirty="0" smtClean="0">
                <a:latin typeface="+mj-lt"/>
                <a:cs typeface="Arial" pitchFamily="34" charset="0"/>
              </a:rPr>
              <a:t>– Anička</a:t>
            </a:r>
          </a:p>
        </p:txBody>
      </p:sp>
      <p:pic>
        <p:nvPicPr>
          <p:cNvPr id="2056" name="Picture 8" descr="C:\Documents and Settings\janka\Plocha\Release Clipping Mas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1285860"/>
            <a:ext cx="2522565" cy="35116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31638" y="500042"/>
            <a:ext cx="7498080" cy="582594"/>
          </a:xfrm>
        </p:spPr>
        <p:txBody>
          <a:bodyPr>
            <a:noAutofit/>
          </a:bodyPr>
          <a:lstStyle/>
          <a:p>
            <a:pPr algn="ctr"/>
            <a:r>
              <a:rPr lang="sk-SK" sz="4000" dirty="0" err="1" smtClean="0">
                <a:latin typeface="Cordia New" pitchFamily="34" charset="-34"/>
                <a:cs typeface="Cordia New" pitchFamily="34" charset="-34"/>
              </a:rPr>
              <a:t>Meine</a:t>
            </a:r>
            <a:r>
              <a:rPr lang="sk-SK" sz="40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sk-SK" sz="4000" dirty="0" err="1" smtClean="0">
                <a:latin typeface="Cordia New" pitchFamily="34" charset="-34"/>
                <a:cs typeface="Cordia New" pitchFamily="34" charset="-34"/>
              </a:rPr>
              <a:t>Hobbys</a:t>
            </a:r>
            <a:r>
              <a:rPr lang="sk-SK" sz="40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sk-SK" sz="4000" dirty="0" err="1" smtClean="0">
                <a:latin typeface="Cordia New" pitchFamily="34" charset="-34"/>
                <a:cs typeface="Cordia New" pitchFamily="34" charset="-34"/>
              </a:rPr>
              <a:t>und</a:t>
            </a:r>
            <a:r>
              <a:rPr lang="sk-SK" sz="40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sk-SK" sz="4000" dirty="0" err="1" smtClean="0">
                <a:latin typeface="Cordia New" pitchFamily="34" charset="-34"/>
                <a:cs typeface="Cordia New" pitchFamily="34" charset="-34"/>
              </a:rPr>
              <a:t>Kenntnisse</a:t>
            </a:r>
            <a:endParaRPr lang="sk-SK" sz="40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435608" y="1590676"/>
            <a:ext cx="7498080" cy="4981596"/>
          </a:xfrm>
        </p:spPr>
        <p:txBody>
          <a:bodyPr>
            <a:noAutofit/>
          </a:bodyPr>
          <a:lstStyle/>
          <a:p>
            <a:r>
              <a:rPr lang="sk-SK" sz="2800" dirty="0" err="1" smtClean="0">
                <a:latin typeface="+mj-lt"/>
                <a:cs typeface="Arial" pitchFamily="34" charset="0"/>
              </a:rPr>
              <a:t>viel</a:t>
            </a:r>
            <a:r>
              <a:rPr lang="sk-SK" sz="2800" dirty="0" smtClean="0">
                <a:latin typeface="+mj-lt"/>
                <a:cs typeface="Arial" pitchFamily="34" charset="0"/>
              </a:rPr>
              <a:t> </a:t>
            </a:r>
            <a:r>
              <a:rPr lang="sk-SK" sz="2800" dirty="0" err="1" smtClean="0">
                <a:latin typeface="+mj-lt"/>
                <a:cs typeface="Arial" pitchFamily="34" charset="0"/>
              </a:rPr>
              <a:t>Schlaf</a:t>
            </a:r>
            <a:endParaRPr lang="sk-SK" sz="2800" dirty="0" smtClean="0">
              <a:latin typeface="+mj-lt"/>
              <a:cs typeface="Arial" pitchFamily="34" charset="0"/>
            </a:endParaRPr>
          </a:p>
          <a:p>
            <a:r>
              <a:rPr lang="sk-SK" sz="2800" dirty="0" smtClean="0">
                <a:latin typeface="+mj-lt"/>
                <a:cs typeface="Arial" pitchFamily="34" charset="0"/>
              </a:rPr>
              <a:t>Filme </a:t>
            </a:r>
            <a:r>
              <a:rPr lang="sk-SK" sz="2800" dirty="0" err="1" smtClean="0">
                <a:latin typeface="+mj-lt"/>
                <a:cs typeface="Arial" pitchFamily="34" charset="0"/>
              </a:rPr>
              <a:t>sehen</a:t>
            </a:r>
            <a:endParaRPr lang="sk-SK" sz="2800" dirty="0" smtClean="0">
              <a:latin typeface="+mj-lt"/>
              <a:cs typeface="Arial" pitchFamily="34" charset="0"/>
            </a:endParaRPr>
          </a:p>
          <a:p>
            <a:r>
              <a:rPr lang="sk-SK" sz="2800" dirty="0" err="1" smtClean="0">
                <a:latin typeface="+mj-lt"/>
                <a:cs typeface="Arial" pitchFamily="34" charset="0"/>
              </a:rPr>
              <a:t>mit</a:t>
            </a:r>
            <a:r>
              <a:rPr lang="sk-SK" sz="2800" dirty="0" smtClean="0">
                <a:latin typeface="+mj-lt"/>
                <a:cs typeface="Arial" pitchFamily="34" charset="0"/>
              </a:rPr>
              <a:t> </a:t>
            </a:r>
            <a:r>
              <a:rPr lang="sk-SK" sz="2800" dirty="0" err="1" smtClean="0">
                <a:latin typeface="+mj-lt"/>
                <a:cs typeface="Arial" pitchFamily="34" charset="0"/>
              </a:rPr>
              <a:t>Freunde</a:t>
            </a:r>
            <a:r>
              <a:rPr lang="sk-SK" sz="2800" dirty="0" smtClean="0">
                <a:latin typeface="+mj-lt"/>
                <a:cs typeface="Arial" pitchFamily="34" charset="0"/>
              </a:rPr>
              <a:t> </a:t>
            </a:r>
            <a:r>
              <a:rPr lang="sk-SK" sz="2800" dirty="0" err="1" smtClean="0">
                <a:latin typeface="+mj-lt"/>
                <a:cs typeface="Arial" pitchFamily="34" charset="0"/>
              </a:rPr>
              <a:t>sein</a:t>
            </a:r>
            <a:endParaRPr lang="sk-SK" sz="2800" dirty="0" smtClean="0">
              <a:latin typeface="+mj-lt"/>
              <a:cs typeface="Arial" pitchFamily="34" charset="0"/>
            </a:endParaRPr>
          </a:p>
          <a:p>
            <a:r>
              <a:rPr lang="sk-SK" sz="2800" dirty="0" err="1" smtClean="0">
                <a:latin typeface="+mj-lt"/>
                <a:cs typeface="Arial" pitchFamily="34" charset="0"/>
              </a:rPr>
              <a:t>R</a:t>
            </a:r>
            <a:r>
              <a:rPr lang="sk-SK" sz="2800" dirty="0" err="1" smtClean="0">
                <a:latin typeface="+mj-lt"/>
                <a:cs typeface="Arial" pitchFamily="34" charset="0"/>
              </a:rPr>
              <a:t>eise</a:t>
            </a:r>
            <a:endParaRPr lang="sk-SK" sz="2800" dirty="0" smtClean="0">
              <a:latin typeface="+mj-lt"/>
              <a:cs typeface="Arial" pitchFamily="34" charset="0"/>
            </a:endParaRPr>
          </a:p>
          <a:p>
            <a:r>
              <a:rPr lang="sk-SK" sz="2800" dirty="0" err="1" smtClean="0">
                <a:latin typeface="+mj-lt"/>
                <a:cs typeface="Arial" pitchFamily="34" charset="0"/>
              </a:rPr>
              <a:t>Fotos</a:t>
            </a:r>
            <a:r>
              <a:rPr lang="sk-SK" sz="2800" dirty="0" smtClean="0">
                <a:latin typeface="+mj-lt"/>
                <a:cs typeface="Arial" pitchFamily="34" charset="0"/>
              </a:rPr>
              <a:t> </a:t>
            </a:r>
            <a:r>
              <a:rPr lang="sk-SK" sz="2800" dirty="0" err="1" smtClean="0">
                <a:latin typeface="+mj-lt"/>
                <a:cs typeface="Arial" pitchFamily="34" charset="0"/>
              </a:rPr>
              <a:t>machen</a:t>
            </a:r>
            <a:endParaRPr lang="sk-SK" sz="2800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endParaRPr lang="sk-SK" sz="2800" dirty="0" smtClean="0">
              <a:latin typeface="+mj-lt"/>
              <a:cs typeface="Arial" pitchFamily="34" charset="0"/>
            </a:endParaRPr>
          </a:p>
          <a:p>
            <a:r>
              <a:rPr lang="sk-SK" sz="2800" dirty="0" err="1" smtClean="0">
                <a:latin typeface="+mj-lt"/>
                <a:cs typeface="Arial" pitchFamily="34" charset="0"/>
              </a:rPr>
              <a:t>Chemie</a:t>
            </a:r>
            <a:r>
              <a:rPr lang="sk-SK" sz="2800" dirty="0" smtClean="0">
                <a:latin typeface="+mj-lt"/>
                <a:cs typeface="Arial" pitchFamily="34" charset="0"/>
              </a:rPr>
              <a:t> </a:t>
            </a:r>
            <a:r>
              <a:rPr lang="sk-SK" sz="2800" dirty="0" err="1" smtClean="0">
                <a:latin typeface="+mj-lt"/>
                <a:cs typeface="Arial" pitchFamily="34" charset="0"/>
              </a:rPr>
              <a:t>lernen</a:t>
            </a:r>
            <a:endParaRPr lang="sk-SK" sz="2800" dirty="0" smtClean="0">
              <a:latin typeface="+mj-lt"/>
              <a:cs typeface="Arial" pitchFamily="34" charset="0"/>
            </a:endParaRPr>
          </a:p>
          <a:p>
            <a:r>
              <a:rPr lang="sk-SK" sz="2800" dirty="0" err="1" smtClean="0">
                <a:latin typeface="+mj-lt"/>
                <a:cs typeface="Arial" pitchFamily="34" charset="0"/>
              </a:rPr>
              <a:t>Eier</a:t>
            </a:r>
            <a:r>
              <a:rPr lang="sk-SK" sz="2800" dirty="0" smtClean="0">
                <a:latin typeface="+mj-lt"/>
                <a:cs typeface="Arial" pitchFamily="34" charset="0"/>
              </a:rPr>
              <a:t> </a:t>
            </a:r>
            <a:r>
              <a:rPr lang="sk-SK" sz="2800" dirty="0" err="1" smtClean="0">
                <a:latin typeface="+mj-lt"/>
                <a:cs typeface="Arial" pitchFamily="34" charset="0"/>
              </a:rPr>
              <a:t>und</a:t>
            </a:r>
            <a:r>
              <a:rPr lang="sk-SK" sz="2800" dirty="0" smtClean="0">
                <a:latin typeface="+mj-lt"/>
                <a:cs typeface="Arial" pitchFamily="34" charset="0"/>
              </a:rPr>
              <a:t> </a:t>
            </a:r>
            <a:r>
              <a:rPr lang="sk-SK" sz="2800" dirty="0" err="1" smtClean="0">
                <a:latin typeface="+mj-lt"/>
                <a:cs typeface="Arial" pitchFamily="34" charset="0"/>
              </a:rPr>
              <a:t>Pilze</a:t>
            </a:r>
            <a:r>
              <a:rPr lang="sk-SK" sz="2800" dirty="0" smtClean="0">
                <a:latin typeface="+mj-lt"/>
                <a:cs typeface="Arial" pitchFamily="34" charset="0"/>
              </a:rPr>
              <a:t> </a:t>
            </a:r>
            <a:r>
              <a:rPr lang="sk-SK" sz="2800" dirty="0" err="1" smtClean="0">
                <a:latin typeface="+mj-lt"/>
                <a:cs typeface="Arial" pitchFamily="34" charset="0"/>
              </a:rPr>
              <a:t>essen</a:t>
            </a:r>
            <a:endParaRPr lang="sk-SK" sz="2800" dirty="0" smtClean="0">
              <a:latin typeface="+mj-lt"/>
              <a:cs typeface="Arial" pitchFamily="34" charset="0"/>
            </a:endParaRPr>
          </a:p>
          <a:p>
            <a:r>
              <a:rPr lang="sk-SK" sz="2800" dirty="0" err="1" smtClean="0">
                <a:latin typeface="+mj-lt"/>
                <a:cs typeface="Arial" pitchFamily="34" charset="0"/>
              </a:rPr>
              <a:t>s</a:t>
            </a:r>
            <a:r>
              <a:rPr lang="sk-SK" sz="2800" dirty="0" err="1" smtClean="0">
                <a:latin typeface="+mj-lt"/>
                <a:cs typeface="Arial" pitchFamily="34" charset="0"/>
              </a:rPr>
              <a:t>chlechte</a:t>
            </a:r>
            <a:r>
              <a:rPr lang="sk-SK" sz="2800" dirty="0" smtClean="0">
                <a:latin typeface="+mj-lt"/>
                <a:cs typeface="Arial" pitchFamily="34" charset="0"/>
              </a:rPr>
              <a:t> </a:t>
            </a:r>
            <a:r>
              <a:rPr lang="sk-SK" sz="2800" dirty="0" err="1" smtClean="0">
                <a:latin typeface="+mj-lt"/>
                <a:cs typeface="Arial" pitchFamily="34" charset="0"/>
              </a:rPr>
              <a:t>Gemüt</a:t>
            </a:r>
            <a:endParaRPr lang="sk-SK" sz="2800" dirty="0" smtClean="0">
              <a:latin typeface="+mj-lt"/>
              <a:cs typeface="Arial" pitchFamily="34" charset="0"/>
            </a:endParaRPr>
          </a:p>
        </p:txBody>
      </p:sp>
      <p:pic>
        <p:nvPicPr>
          <p:cNvPr id="1032" name="Picture 8" descr="C:\Documents and Settings\janka\Plocha\IMG_01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357298"/>
            <a:ext cx="3477421" cy="2571768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34" name="Picture 10" descr="C:\Documents and Settings\janka\Plocha\IMG_626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65837">
            <a:off x="5740995" y="3631955"/>
            <a:ext cx="2218861" cy="2958104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dirty="0" err="1" smtClean="0">
                <a:latin typeface="Cordia New" pitchFamily="34" charset="-34"/>
                <a:cs typeface="Cordia New" pitchFamily="34" charset="-34"/>
              </a:rPr>
              <a:t>Meine</a:t>
            </a:r>
            <a:r>
              <a:rPr lang="sk-SK" sz="40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sk-SK" sz="4000" dirty="0" err="1" smtClean="0">
                <a:latin typeface="Cordia New" pitchFamily="34" charset="-34"/>
                <a:cs typeface="Cordia New" pitchFamily="34" charset="-34"/>
              </a:rPr>
              <a:t>Träume</a:t>
            </a:r>
            <a:endParaRPr lang="sk-SK" sz="40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00562" y="5214950"/>
            <a:ext cx="4207962" cy="1000132"/>
          </a:xfrm>
        </p:spPr>
        <p:txBody>
          <a:bodyPr>
            <a:noAutofit/>
          </a:bodyPr>
          <a:lstStyle/>
          <a:p>
            <a:r>
              <a:rPr lang="sk-SK" sz="2800" dirty="0" err="1" smtClean="0">
                <a:latin typeface="+mj-lt"/>
                <a:cs typeface="Cordia New" pitchFamily="34" charset="-34"/>
              </a:rPr>
              <a:t>eine</a:t>
            </a:r>
            <a:r>
              <a:rPr lang="sk-SK" sz="2800" dirty="0" smtClean="0">
                <a:latin typeface="+mj-lt"/>
                <a:cs typeface="Cordia New" pitchFamily="34" charset="-34"/>
              </a:rPr>
              <a:t> </a:t>
            </a:r>
            <a:r>
              <a:rPr lang="sk-SK" sz="2800" dirty="0" err="1" smtClean="0">
                <a:latin typeface="+mj-lt"/>
                <a:cs typeface="Cordia New" pitchFamily="34" charset="-34"/>
              </a:rPr>
              <a:t>gute</a:t>
            </a:r>
            <a:r>
              <a:rPr lang="sk-SK" sz="2800" dirty="0" smtClean="0">
                <a:latin typeface="+mj-lt"/>
                <a:cs typeface="Cordia New" pitchFamily="34" charset="-34"/>
              </a:rPr>
              <a:t> </a:t>
            </a:r>
            <a:r>
              <a:rPr lang="sk-SK" sz="2800" dirty="0" err="1" smtClean="0">
                <a:latin typeface="+mj-lt"/>
                <a:cs typeface="Cordia New" pitchFamily="34" charset="-34"/>
              </a:rPr>
              <a:t>Universität</a:t>
            </a:r>
            <a:r>
              <a:rPr lang="sk-SK" sz="2800" dirty="0" smtClean="0">
                <a:latin typeface="+mj-lt"/>
                <a:cs typeface="Cordia New" pitchFamily="34" charset="-34"/>
              </a:rPr>
              <a:t> </a:t>
            </a:r>
            <a:r>
              <a:rPr lang="sk-SK" sz="2800" dirty="0" err="1" smtClean="0">
                <a:latin typeface="+mj-lt"/>
                <a:cs typeface="Cordia New" pitchFamily="34" charset="-34"/>
              </a:rPr>
              <a:t>finden</a:t>
            </a:r>
            <a:endParaRPr lang="sk-SK" sz="2800" dirty="0">
              <a:latin typeface="+mj-lt"/>
              <a:cs typeface="Cordia New" pitchFamily="34" charset="-34"/>
            </a:endParaRPr>
          </a:p>
        </p:txBody>
      </p:sp>
      <p:sp>
        <p:nvSpPr>
          <p:cNvPr id="5" name="Zástupný symbol obsahu 1"/>
          <p:cNvSpPr txBox="1">
            <a:spLocks/>
          </p:cNvSpPr>
          <p:nvPr/>
        </p:nvSpPr>
        <p:spPr>
          <a:xfrm>
            <a:off x="4286248" y="1428736"/>
            <a:ext cx="4786346" cy="11430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sk-SK" sz="3000" dirty="0" smtClean="0">
                <a:cs typeface="Cordia New"/>
              </a:rPr>
              <a:t>Komputer </a:t>
            </a:r>
            <a:r>
              <a:rPr lang="sk-SK" sz="3000" dirty="0" err="1" smtClean="0">
                <a:cs typeface="Cordia New"/>
              </a:rPr>
              <a:t>mit</a:t>
            </a:r>
            <a:r>
              <a:rPr lang="sk-SK" sz="3000" dirty="0" smtClean="0">
                <a:cs typeface="Cordia New"/>
              </a:rPr>
              <a:t> </a:t>
            </a:r>
            <a:r>
              <a:rPr lang="sk-SK" sz="3000" dirty="0" err="1" smtClean="0">
                <a:cs typeface="Cordia New"/>
              </a:rPr>
              <a:t>keine</a:t>
            </a:r>
            <a:r>
              <a:rPr lang="sk-SK" sz="3000" dirty="0" smtClean="0">
                <a:cs typeface="Cordia New"/>
              </a:rPr>
              <a:t> </a:t>
            </a:r>
            <a:r>
              <a:rPr lang="sk-SK" sz="3000" dirty="0" err="1" smtClean="0">
                <a:cs typeface="Cordia New"/>
              </a:rPr>
              <a:t>Probleme</a:t>
            </a:r>
            <a:r>
              <a:rPr lang="sk-SK" sz="3000" dirty="0" smtClean="0">
                <a:cs typeface="Cordia New"/>
              </a:rPr>
              <a:t> </a:t>
            </a:r>
            <a:r>
              <a:rPr lang="sk-SK" sz="3000" dirty="0" err="1" smtClean="0">
                <a:cs typeface="Cordia New"/>
              </a:rPr>
              <a:t>haben</a:t>
            </a:r>
            <a:endParaRPr lang="sk-SK" sz="3000" dirty="0" smtClean="0">
              <a:cs typeface="Cordia New"/>
            </a:endParaRPr>
          </a:p>
        </p:txBody>
      </p:sp>
      <p:sp>
        <p:nvSpPr>
          <p:cNvPr id="6" name="Zástupný symbol obsahu 1"/>
          <p:cNvSpPr txBox="1">
            <a:spLocks/>
          </p:cNvSpPr>
          <p:nvPr/>
        </p:nvSpPr>
        <p:spPr>
          <a:xfrm>
            <a:off x="1428728" y="3429000"/>
            <a:ext cx="4207962" cy="62387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sk-SK" sz="2800" dirty="0" err="1" smtClean="0"/>
              <a:t>Abitur</a:t>
            </a:r>
            <a:r>
              <a:rPr lang="sk-SK" sz="2800" dirty="0" smtClean="0"/>
              <a:t> </a:t>
            </a:r>
            <a:r>
              <a:rPr lang="sk-SK" sz="2800" dirty="0" err="1" smtClean="0"/>
              <a:t>schaffen</a:t>
            </a:r>
            <a:endParaRPr kumimoji="0" lang="sk-SK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ea typeface="+mn-ea"/>
              <a:cs typeface="Cordia New" pitchFamily="34" charset="-34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4088825"/>
            <a:ext cx="2067059" cy="255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890" y="1285860"/>
            <a:ext cx="230892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71135" y="2786059"/>
            <a:ext cx="2672765" cy="2214577"/>
          </a:xfrm>
          <a:prstGeom prst="rect">
            <a:avLst/>
          </a:prstGeom>
          <a:ln w="5715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 rot="20326415">
            <a:off x="1961912" y="2622241"/>
            <a:ext cx="6858048" cy="2286016"/>
          </a:xfrm>
        </p:spPr>
        <p:txBody>
          <a:bodyPr>
            <a:noAutofit/>
          </a:bodyPr>
          <a:lstStyle/>
          <a:p>
            <a:pPr algn="ctr"/>
            <a:r>
              <a:rPr lang="sk-SK" sz="5400" dirty="0" err="1" smtClean="0">
                <a:latin typeface="Arial" pitchFamily="34" charset="0"/>
                <a:cs typeface="Arial" pitchFamily="34" charset="0"/>
              </a:rPr>
              <a:t>Vielen</a:t>
            </a:r>
            <a:r>
              <a:rPr lang="sk-SK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5400" dirty="0" err="1" smtClean="0">
                <a:latin typeface="Arial" pitchFamily="34" charset="0"/>
                <a:cs typeface="Arial" pitchFamily="34" charset="0"/>
              </a:rPr>
              <a:t>Dank</a:t>
            </a:r>
            <a:r>
              <a:rPr lang="sk-SK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5400" dirty="0" smtClean="0">
                <a:latin typeface="Arial" pitchFamily="34" charset="0"/>
                <a:cs typeface="Arial" pitchFamily="34" charset="0"/>
              </a:rPr>
              <a:t>für Ihre Aufmerksamkeit :)</a:t>
            </a:r>
            <a:endParaRPr lang="sk-SK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571604" y="5929330"/>
            <a:ext cx="7143800" cy="571504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sk-SK" sz="2400" dirty="0" smtClean="0">
                <a:latin typeface="Cordia New" pitchFamily="34" charset="-34"/>
                <a:cs typeface="Cordia New" pitchFamily="34" charset="-34"/>
              </a:rPr>
              <a:t>Jana Krištanová, 3.C, 2008/09</a:t>
            </a:r>
          </a:p>
        </p:txBody>
      </p:sp>
      <p:pic>
        <p:nvPicPr>
          <p:cNvPr id="3074" name="Picture 2" descr="D:\Anime\priatel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714356"/>
            <a:ext cx="2786082" cy="20909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295</TotalTime>
  <Words>70</Words>
  <Application>Microsoft Office PowerPoint</Application>
  <PresentationFormat>Prezentácia na obrazovke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Slnovrat</vt:lpstr>
      <vt:lpstr>Willkommen auf meiner Homepage</vt:lpstr>
      <vt:lpstr>Etwas über mich </vt:lpstr>
      <vt:lpstr>Meine Hobbys und Kenntnisse</vt:lpstr>
      <vt:lpstr>Meine Träume</vt:lpstr>
      <vt:lpstr>Vielen Dank für Ihre Aufmerksamkeit :)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Willkommen auf meiner Homepage </dc:title>
  <dc:creator>Andrej</dc:creator>
  <cp:lastModifiedBy>janulienka</cp:lastModifiedBy>
  <cp:revision>54</cp:revision>
  <dcterms:created xsi:type="dcterms:W3CDTF">2009-03-13T16:59:24Z</dcterms:created>
  <dcterms:modified xsi:type="dcterms:W3CDTF">2009-03-15T20:43:47Z</dcterms:modified>
</cp:coreProperties>
</file>