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1" r:id="rId3"/>
    <p:sldId id="262" r:id="rId4"/>
    <p:sldId id="259" r:id="rId5"/>
    <p:sldId id="260" r:id="rId6"/>
    <p:sldId id="257" r:id="rId7"/>
    <p:sldId id="258" r:id="rId8"/>
    <p:sldId id="263" r:id="rId9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uhlý trojuho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ľná forma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ľná forma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ľná forma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ovná spojnic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dátumu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5E9ECFC-2FC6-4FEC-AE64-F8A37600721E}" type="datetimeFigureOut">
              <a:rPr lang="sk-SK" smtClean="0"/>
              <a:pPr/>
              <a:t>16.4.2009</a:t>
            </a:fld>
            <a:endParaRPr lang="sk-SK"/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27" name="Zástupný symbol čísla snímky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09F412D-B7E5-427A-9325-69DA28BC8C8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9ECFC-2FC6-4FEC-AE64-F8A37600721E}" type="datetimeFigureOut">
              <a:rPr lang="sk-SK" smtClean="0"/>
              <a:pPr/>
              <a:t>16.4.2009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9F412D-B7E5-427A-9325-69DA28BC8C8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9ECFC-2FC6-4FEC-AE64-F8A37600721E}" type="datetimeFigureOut">
              <a:rPr lang="sk-SK" smtClean="0"/>
              <a:pPr/>
              <a:t>16.4.2009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9F412D-B7E5-427A-9325-69DA28BC8C8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9ECFC-2FC6-4FEC-AE64-F8A37600721E}" type="datetimeFigureOut">
              <a:rPr lang="sk-SK" smtClean="0"/>
              <a:pPr/>
              <a:t>16.4.2009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9F412D-B7E5-427A-9325-69DA28BC8C83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9ECFC-2FC6-4FEC-AE64-F8A37600721E}" type="datetimeFigureOut">
              <a:rPr lang="sk-SK" smtClean="0"/>
              <a:pPr/>
              <a:t>16.4.2009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9F412D-B7E5-427A-9325-69DA28BC8C83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7" name="Výlož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Výlož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9ECFC-2FC6-4FEC-AE64-F8A37600721E}" type="datetimeFigureOut">
              <a:rPr lang="sk-SK" smtClean="0"/>
              <a:pPr/>
              <a:t>16.4.2009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9F412D-B7E5-427A-9325-69DA28BC8C83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9ECFC-2FC6-4FEC-AE64-F8A37600721E}" type="datetimeFigureOut">
              <a:rPr lang="sk-SK" smtClean="0"/>
              <a:pPr/>
              <a:t>16.4.2009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9F412D-B7E5-427A-9325-69DA28BC8C8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9ECFC-2FC6-4FEC-AE64-F8A37600721E}" type="datetimeFigureOut">
              <a:rPr lang="sk-SK" smtClean="0"/>
              <a:pPr/>
              <a:t>16.4.2009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9F412D-B7E5-427A-9325-69DA28BC8C83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9ECFC-2FC6-4FEC-AE64-F8A37600721E}" type="datetimeFigureOut">
              <a:rPr lang="sk-SK" smtClean="0"/>
              <a:pPr/>
              <a:t>16.4.2009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9F412D-B7E5-427A-9325-69DA28BC8C8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5E9ECFC-2FC6-4FEC-AE64-F8A37600721E}" type="datetimeFigureOut">
              <a:rPr lang="sk-SK" smtClean="0"/>
              <a:pPr/>
              <a:t>16.4.2009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9F412D-B7E5-427A-9325-69DA28BC8C8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5E9ECFC-2FC6-4FEC-AE64-F8A37600721E}" type="datetimeFigureOut">
              <a:rPr lang="sk-SK" smtClean="0"/>
              <a:pPr/>
              <a:t>16.4.2009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09F412D-B7E5-427A-9325-69DA28BC8C83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8" name="Voľná forma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ľná forma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uhlý trojuho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Rovná spojnic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Výlož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Výlož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ľná forma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ľná forma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uhlý trojuho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Rovná spojnic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nadpis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0" name="Zástupný symbol tex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5E9ECFC-2FC6-4FEC-AE64-F8A37600721E}" type="datetimeFigureOut">
              <a:rPr lang="sk-SK" smtClean="0"/>
              <a:pPr/>
              <a:t>16.4.2009</a:t>
            </a:fld>
            <a:endParaRPr lang="sk-SK"/>
          </a:p>
        </p:txBody>
      </p:sp>
      <p:sp>
        <p:nvSpPr>
          <p:cNvPr id="22" name="Zástupný symbol päty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09F412D-B7E5-427A-9325-69DA28BC8C83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28596" y="2143116"/>
            <a:ext cx="8229600" cy="1828800"/>
          </a:xfrm>
        </p:spPr>
        <p:txBody>
          <a:bodyPr>
            <a:normAutofit/>
          </a:bodyPr>
          <a:lstStyle/>
          <a:p>
            <a:r>
              <a:rPr lang="sk-SK" sz="6000" dirty="0" smtClean="0"/>
              <a:t>Pobaltské štáty</a:t>
            </a:r>
            <a:endParaRPr lang="sk-SK" sz="6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obsahu 2"/>
          <p:cNvSpPr>
            <a:spLocks noGrp="1"/>
          </p:cNvSpPr>
          <p:nvPr>
            <p:ph idx="1"/>
          </p:nvPr>
        </p:nvSpPr>
        <p:spPr>
          <a:xfrm>
            <a:off x="428596" y="2100266"/>
            <a:ext cx="5614998" cy="3328998"/>
          </a:xfrm>
        </p:spPr>
        <p:txBody>
          <a:bodyPr/>
          <a:lstStyle/>
          <a:p>
            <a:endParaRPr lang="sk-SK" dirty="0" smtClean="0"/>
          </a:p>
          <a:p>
            <a:r>
              <a:rPr lang="sk-SK" dirty="0" smtClean="0"/>
              <a:t>jazyk</a:t>
            </a:r>
            <a:r>
              <a:rPr lang="sk-SK" smtClean="0"/>
              <a:t>:</a:t>
            </a:r>
            <a:r>
              <a:rPr lang="sk-SK" i="1" smtClean="0"/>
              <a:t> </a:t>
            </a:r>
            <a:r>
              <a:rPr lang="sk-SK" b="1" smtClean="0"/>
              <a:t>litovčina</a:t>
            </a:r>
            <a:endParaRPr lang="sk-SK" b="1" dirty="0" smtClean="0"/>
          </a:p>
          <a:p>
            <a:pPr>
              <a:buNone/>
            </a:pPr>
            <a:r>
              <a:rPr lang="sk-SK" dirty="0" smtClean="0"/>
              <a:t>     (indoeurópsky baltský </a:t>
            </a:r>
            <a:r>
              <a:rPr lang="sk-SK" dirty="0" err="1" smtClean="0"/>
              <a:t>jaz</a:t>
            </a:r>
            <a:r>
              <a:rPr lang="sk-SK" dirty="0" smtClean="0"/>
              <a:t>.)</a:t>
            </a:r>
          </a:p>
          <a:p>
            <a:r>
              <a:rPr lang="sk-SK" dirty="0" smtClean="0"/>
              <a:t>rozloha: </a:t>
            </a:r>
            <a:r>
              <a:rPr lang="sk-SK" b="1" dirty="0" smtClean="0"/>
              <a:t>65 tis. km²</a:t>
            </a:r>
          </a:p>
          <a:p>
            <a:r>
              <a:rPr lang="sk-SK" dirty="0" smtClean="0"/>
              <a:t>počet obyvateľov: </a:t>
            </a:r>
            <a:r>
              <a:rPr lang="sk-SK" b="1" dirty="0" smtClean="0"/>
              <a:t>3,6 </a:t>
            </a:r>
            <a:r>
              <a:rPr lang="sk-SK" b="1" dirty="0" err="1" smtClean="0"/>
              <a:t>mil</a:t>
            </a:r>
            <a:endParaRPr lang="sk-SK" b="1" dirty="0" smtClean="0"/>
          </a:p>
          <a:p>
            <a:r>
              <a:rPr lang="sk-SK" dirty="0" smtClean="0"/>
              <a:t>hlavné mesto: </a:t>
            </a:r>
            <a:r>
              <a:rPr lang="sk-SK" b="1" dirty="0" smtClean="0"/>
              <a:t>Vilnius</a:t>
            </a:r>
            <a:endParaRPr lang="sk-SK" b="1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28638" y="500042"/>
            <a:ext cx="2757478" cy="1143000"/>
          </a:xfrm>
        </p:spPr>
        <p:txBody>
          <a:bodyPr>
            <a:normAutofit/>
          </a:bodyPr>
          <a:lstStyle/>
          <a:p>
            <a:pPr algn="l"/>
            <a:r>
              <a:rPr lang="sk-SK" sz="4800" dirty="0" smtClean="0"/>
              <a:t>Litva</a:t>
            </a:r>
            <a:endParaRPr lang="sk-SK" sz="4800" dirty="0"/>
          </a:p>
        </p:txBody>
      </p:sp>
      <p:pic>
        <p:nvPicPr>
          <p:cNvPr id="5122" name="Picture 2" descr="C:\Documents and Settings\janka\Plocha\pobaltie\800px-Flag_of_Lithuania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7686" y="500041"/>
            <a:ext cx="1500198" cy="900119"/>
          </a:xfrm>
          <a:prstGeom prst="rect">
            <a:avLst/>
          </a:prstGeom>
          <a:noFill/>
        </p:spPr>
      </p:pic>
      <p:pic>
        <p:nvPicPr>
          <p:cNvPr id="5123" name="Picture 3" descr="C:\Documents and Settings\janka\Plocha\pobaltie\528px-Coat_of_Arms_of_Lithuania.sv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43702" y="357166"/>
            <a:ext cx="1214446" cy="1380053"/>
          </a:xfrm>
          <a:prstGeom prst="rect">
            <a:avLst/>
          </a:prstGeom>
          <a:noFill/>
        </p:spPr>
      </p:pic>
      <p:pic>
        <p:nvPicPr>
          <p:cNvPr id="5124" name="Picture 4" descr="C:\Documents and Settings\janka\Plocha\pobaltie\litlot13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86446" y="2285992"/>
            <a:ext cx="2795582" cy="419337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C:\Documents and Settings\janka\Plocha\pobaltie\DSC0469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357166"/>
            <a:ext cx="5286412" cy="3962660"/>
          </a:xfrm>
          <a:prstGeom prst="rect">
            <a:avLst/>
          </a:prstGeom>
          <a:noFill/>
        </p:spPr>
      </p:pic>
      <p:pic>
        <p:nvPicPr>
          <p:cNvPr id="6149" name="Picture 5" descr="C:\Documents and Settings\janka\Plocha\pobaltie\DSC0468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387" y="2357430"/>
            <a:ext cx="5548455" cy="4159086"/>
          </a:xfrm>
          <a:prstGeom prst="rect">
            <a:avLst/>
          </a:prstGeom>
          <a:noFill/>
        </p:spPr>
      </p:pic>
      <p:pic>
        <p:nvPicPr>
          <p:cNvPr id="6150" name="Picture 6" descr="C:\Documents and Settings\janka\Plocha\pobaltie\vilnius-old-town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2910" y="482152"/>
            <a:ext cx="7858180" cy="589044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28596" y="2100266"/>
            <a:ext cx="5614998" cy="3328998"/>
          </a:xfrm>
        </p:spPr>
        <p:txBody>
          <a:bodyPr/>
          <a:lstStyle/>
          <a:p>
            <a:endParaRPr lang="sk-SK" dirty="0" smtClean="0"/>
          </a:p>
          <a:p>
            <a:r>
              <a:rPr lang="sk-SK" dirty="0" smtClean="0"/>
              <a:t>jazyk:</a:t>
            </a:r>
            <a:r>
              <a:rPr lang="sk-SK" i="1" dirty="0" smtClean="0"/>
              <a:t> </a:t>
            </a:r>
            <a:r>
              <a:rPr lang="sk-SK" b="1" dirty="0" smtClean="0"/>
              <a:t>lotyština</a:t>
            </a:r>
          </a:p>
          <a:p>
            <a:pPr>
              <a:buNone/>
            </a:pPr>
            <a:r>
              <a:rPr lang="sk-SK" dirty="0" smtClean="0"/>
              <a:t>     (indoeurópsky baltský </a:t>
            </a:r>
            <a:r>
              <a:rPr lang="sk-SK" dirty="0" err="1" smtClean="0"/>
              <a:t>jaz</a:t>
            </a:r>
            <a:r>
              <a:rPr lang="sk-SK" dirty="0" smtClean="0"/>
              <a:t>.)</a:t>
            </a:r>
          </a:p>
          <a:p>
            <a:r>
              <a:rPr lang="sk-SK" dirty="0" smtClean="0"/>
              <a:t>rozloha: </a:t>
            </a:r>
            <a:r>
              <a:rPr lang="sk-SK" b="1" dirty="0" smtClean="0"/>
              <a:t>65 tis. km²</a:t>
            </a:r>
          </a:p>
          <a:p>
            <a:r>
              <a:rPr lang="sk-SK" dirty="0" smtClean="0"/>
              <a:t>počet obyvateľov: </a:t>
            </a:r>
            <a:r>
              <a:rPr lang="sk-SK" b="1" dirty="0" smtClean="0"/>
              <a:t>2,3 </a:t>
            </a:r>
            <a:r>
              <a:rPr lang="sk-SK" b="1" dirty="0" err="1" smtClean="0"/>
              <a:t>mil</a:t>
            </a:r>
            <a:endParaRPr lang="sk-SK" b="1" dirty="0" smtClean="0"/>
          </a:p>
          <a:p>
            <a:r>
              <a:rPr lang="sk-SK" dirty="0" smtClean="0"/>
              <a:t>hlavné mesto: </a:t>
            </a:r>
            <a:r>
              <a:rPr lang="sk-SK" b="1" dirty="0" smtClean="0"/>
              <a:t>Riga</a:t>
            </a:r>
            <a:endParaRPr lang="sk-SK" b="1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0076" y="500050"/>
            <a:ext cx="4900618" cy="1143000"/>
          </a:xfrm>
        </p:spPr>
        <p:txBody>
          <a:bodyPr>
            <a:normAutofit/>
          </a:bodyPr>
          <a:lstStyle/>
          <a:p>
            <a:pPr algn="l"/>
            <a:r>
              <a:rPr lang="sk-SK" sz="4800" dirty="0" smtClean="0"/>
              <a:t>Lotyšsko</a:t>
            </a:r>
            <a:endParaRPr lang="sk-SK" sz="4800" dirty="0"/>
          </a:p>
        </p:txBody>
      </p:sp>
      <p:pic>
        <p:nvPicPr>
          <p:cNvPr id="3074" name="Picture 2" descr="C:\Documents and Settings\janka\Plocha\pobaltie\Latvia_coa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43702" y="428604"/>
            <a:ext cx="1739239" cy="1382695"/>
          </a:xfrm>
          <a:prstGeom prst="rect">
            <a:avLst/>
          </a:prstGeom>
          <a:noFill/>
        </p:spPr>
      </p:pic>
      <p:pic>
        <p:nvPicPr>
          <p:cNvPr id="3075" name="Picture 3" descr="C:\Documents and Settings\janka\Plocha\pobaltie\600px-Flag_of_Latvia.svg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00562" y="571480"/>
            <a:ext cx="1647840" cy="823920"/>
          </a:xfrm>
          <a:prstGeom prst="rect">
            <a:avLst/>
          </a:prstGeom>
          <a:noFill/>
        </p:spPr>
      </p:pic>
      <p:pic>
        <p:nvPicPr>
          <p:cNvPr id="3076" name="Picture 4" descr="C:\Documents and Settings\janka\Plocha\pobaltie\IMG_7519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2143116"/>
            <a:ext cx="3257107" cy="43414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C:\Documents and Settings\janka\Plocha\pobaltie\IMG_750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714620"/>
            <a:ext cx="5000660" cy="3751692"/>
          </a:xfrm>
          <a:prstGeom prst="rect">
            <a:avLst/>
          </a:prstGeom>
          <a:noFill/>
        </p:spPr>
      </p:pic>
      <p:pic>
        <p:nvPicPr>
          <p:cNvPr id="4098" name="Picture 2" descr="C:\Documents and Settings\janka\Plocha\pobaltie\IMG_748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29058" y="357166"/>
            <a:ext cx="4929222" cy="3698096"/>
          </a:xfrm>
          <a:prstGeom prst="rect">
            <a:avLst/>
          </a:prstGeom>
          <a:noFill/>
        </p:spPr>
      </p:pic>
      <p:pic>
        <p:nvPicPr>
          <p:cNvPr id="4100" name="Picture 4" descr="C:\Documents and Settings\janka\Plocha\pobaltie\IMG_7540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2910" y="428604"/>
            <a:ext cx="7855902" cy="58938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4900618" cy="4114816"/>
          </a:xfrm>
        </p:spPr>
        <p:txBody>
          <a:bodyPr/>
          <a:lstStyle/>
          <a:p>
            <a:endParaRPr lang="sk-SK" dirty="0" smtClean="0"/>
          </a:p>
          <a:p>
            <a:endParaRPr lang="sk-SK" dirty="0" smtClean="0"/>
          </a:p>
          <a:p>
            <a:r>
              <a:rPr lang="sk-SK" dirty="0" smtClean="0"/>
              <a:t>jazyk:</a:t>
            </a:r>
            <a:r>
              <a:rPr lang="sk-SK" i="1" dirty="0" smtClean="0"/>
              <a:t> </a:t>
            </a:r>
            <a:r>
              <a:rPr lang="sk-SK" b="1" dirty="0" err="1" smtClean="0"/>
              <a:t>estónština</a:t>
            </a:r>
            <a:r>
              <a:rPr lang="sk-SK" b="1" dirty="0" smtClean="0"/>
              <a:t> </a:t>
            </a:r>
          </a:p>
          <a:p>
            <a:pPr>
              <a:buNone/>
            </a:pPr>
            <a:r>
              <a:rPr lang="sk-SK" dirty="0" smtClean="0"/>
              <a:t>     (</a:t>
            </a:r>
            <a:r>
              <a:rPr lang="sk-SK" dirty="0" err="1" smtClean="0"/>
              <a:t>ugrofínska</a:t>
            </a:r>
            <a:r>
              <a:rPr lang="sk-SK" dirty="0" smtClean="0"/>
              <a:t> </a:t>
            </a:r>
            <a:r>
              <a:rPr lang="sk-SK" dirty="0" err="1" smtClean="0"/>
              <a:t>jaz</a:t>
            </a:r>
            <a:r>
              <a:rPr lang="sk-SK" dirty="0" smtClean="0"/>
              <a:t>. skupina)</a:t>
            </a:r>
          </a:p>
          <a:p>
            <a:r>
              <a:rPr lang="sk-SK" dirty="0" smtClean="0"/>
              <a:t>rozloha: </a:t>
            </a:r>
            <a:r>
              <a:rPr lang="sk-SK" b="1" dirty="0" smtClean="0"/>
              <a:t>45 tis. km²</a:t>
            </a:r>
          </a:p>
          <a:p>
            <a:r>
              <a:rPr lang="sk-SK" dirty="0" smtClean="0"/>
              <a:t>počet obyvateľov: </a:t>
            </a:r>
            <a:r>
              <a:rPr lang="sk-SK" b="1" dirty="0" smtClean="0"/>
              <a:t>1,3 </a:t>
            </a:r>
            <a:r>
              <a:rPr lang="sk-SK" b="1" dirty="0" err="1" smtClean="0"/>
              <a:t>mil</a:t>
            </a:r>
            <a:endParaRPr lang="sk-SK" b="1" dirty="0" smtClean="0"/>
          </a:p>
          <a:p>
            <a:r>
              <a:rPr lang="sk-SK" dirty="0" smtClean="0"/>
              <a:t>hlavné mesto: </a:t>
            </a:r>
            <a:r>
              <a:rPr lang="sk-SK" b="1" dirty="0" smtClean="0"/>
              <a:t>Tallinn</a:t>
            </a:r>
            <a:endParaRPr lang="sk-SK" b="1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80" y="500042"/>
            <a:ext cx="3586130" cy="1143000"/>
          </a:xfrm>
        </p:spPr>
        <p:txBody>
          <a:bodyPr>
            <a:normAutofit/>
          </a:bodyPr>
          <a:lstStyle/>
          <a:p>
            <a:pPr algn="l"/>
            <a:r>
              <a:rPr lang="sk-SK" sz="4800" dirty="0" smtClean="0"/>
              <a:t>Estónsko</a:t>
            </a:r>
            <a:endParaRPr lang="sk-SK" sz="4800" dirty="0"/>
          </a:p>
        </p:txBody>
      </p:sp>
      <p:pic>
        <p:nvPicPr>
          <p:cNvPr id="1026" name="Picture 2" descr="C:\Documents and Settings\janka\Plocha\800px-Flag_of_Estonia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438" y="428604"/>
            <a:ext cx="1352322" cy="860415"/>
          </a:xfrm>
          <a:prstGeom prst="rect">
            <a:avLst/>
          </a:prstGeom>
          <a:noFill/>
        </p:spPr>
      </p:pic>
      <p:pic>
        <p:nvPicPr>
          <p:cNvPr id="1027" name="Picture 3" descr="C:\Documents and Settings\janka\Plocha\pobaltie\Estonia_coatofarms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10765" y="357166"/>
            <a:ext cx="1418821" cy="1319834"/>
          </a:xfrm>
          <a:prstGeom prst="rect">
            <a:avLst/>
          </a:prstGeom>
          <a:noFill/>
        </p:spPr>
      </p:pic>
      <p:pic>
        <p:nvPicPr>
          <p:cNvPr id="1028" name="Picture 4" descr="C:\Documents and Settings\janka\Plocha\pobaltie\IMG_7579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57818" y="2000332"/>
            <a:ext cx="3257579" cy="43420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Documents and Settings\janka\Plocha\pobaltie\IMG_758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14290"/>
            <a:ext cx="5000660" cy="3751691"/>
          </a:xfrm>
          <a:prstGeom prst="rect">
            <a:avLst/>
          </a:prstGeom>
          <a:noFill/>
        </p:spPr>
      </p:pic>
      <p:pic>
        <p:nvPicPr>
          <p:cNvPr id="2054" name="Picture 6" descr="C:\Documents and Settings\janka\Plocha\pobaltie\IMG_758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00430" y="2571744"/>
            <a:ext cx="5389577" cy="4043472"/>
          </a:xfrm>
          <a:prstGeom prst="rect">
            <a:avLst/>
          </a:prstGeom>
          <a:noFill/>
        </p:spPr>
      </p:pic>
      <p:pic>
        <p:nvPicPr>
          <p:cNvPr id="2052" name="Picture 4" descr="C:\Documents and Settings\janka\Plocha\pobaltie\IMG_766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2910" y="319498"/>
            <a:ext cx="8143932" cy="61098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1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28596" y="3143248"/>
            <a:ext cx="8229600" cy="447474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sk-SK" sz="4000" dirty="0" smtClean="0"/>
              <a:t>Ďakujem za pozornosť</a:t>
            </a:r>
            <a:endParaRPr lang="sk-SK" sz="4000" dirty="0"/>
          </a:p>
        </p:txBody>
      </p:sp>
      <p:sp>
        <p:nvSpPr>
          <p:cNvPr id="4" name="BlokTextu 3"/>
          <p:cNvSpPr txBox="1"/>
          <p:nvPr/>
        </p:nvSpPr>
        <p:spPr>
          <a:xfrm>
            <a:off x="5572132" y="5643578"/>
            <a:ext cx="321471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k-SK" dirty="0" smtClean="0"/>
              <a:t>Jana </a:t>
            </a:r>
            <a:r>
              <a:rPr lang="sk-SK" dirty="0" err="1" smtClean="0"/>
              <a:t>Krištanová</a:t>
            </a:r>
            <a:r>
              <a:rPr lang="sk-SK" dirty="0" smtClean="0"/>
              <a:t> </a:t>
            </a:r>
          </a:p>
          <a:p>
            <a:pPr algn="r"/>
            <a:r>
              <a:rPr lang="sk-SK" dirty="0" smtClean="0"/>
              <a:t>3.C</a:t>
            </a:r>
          </a:p>
          <a:p>
            <a:pPr algn="r"/>
            <a:r>
              <a:rPr lang="sk-SK" dirty="0" smtClean="0"/>
              <a:t>2008/09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la">
  <a:themeElements>
    <a:clrScheme name="Hal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al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Hal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86</TotalTime>
  <Words>85</Words>
  <Application>Microsoft Office PowerPoint</Application>
  <PresentationFormat>Prezentácia na obrazovke (4:3)</PresentationFormat>
  <Paragraphs>27</Paragraphs>
  <Slides>8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8</vt:i4>
      </vt:variant>
    </vt:vector>
  </HeadingPairs>
  <TitlesOfParts>
    <vt:vector size="9" baseType="lpstr">
      <vt:lpstr>Hala</vt:lpstr>
      <vt:lpstr>Pobaltské štáty</vt:lpstr>
      <vt:lpstr>Litva</vt:lpstr>
      <vt:lpstr>Snímka 3</vt:lpstr>
      <vt:lpstr>Lotyšsko</vt:lpstr>
      <vt:lpstr>Snímka 5</vt:lpstr>
      <vt:lpstr>Estónsko</vt:lpstr>
      <vt:lpstr>Snímka 7</vt:lpstr>
      <vt:lpstr>Snímka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janulienka</dc:creator>
  <cp:lastModifiedBy>janulienka</cp:lastModifiedBy>
  <cp:revision>11</cp:revision>
  <dcterms:created xsi:type="dcterms:W3CDTF">2009-04-16T17:24:02Z</dcterms:created>
  <dcterms:modified xsi:type="dcterms:W3CDTF">2009-04-16T18:57:05Z</dcterms:modified>
</cp:coreProperties>
</file>