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A9971-B45D-4996-B224-29A20A9E0E67}" type="datetimeFigureOut">
              <a:rPr lang="sk-SK" smtClean="0"/>
              <a:pPr/>
              <a:t>25.4.2009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F3887-AAED-480D-A2BA-F18E34A7C67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2" name="Obdĺž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ĺž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ĺž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ĺž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56" name="Obdĺž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ĺž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ĺž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ĺž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A9971-B45D-4996-B224-29A20A9E0E67}" type="datetimeFigureOut">
              <a:rPr lang="sk-SK" smtClean="0"/>
              <a:pPr/>
              <a:t>25.4.2009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F3887-AAED-480D-A2BA-F18E34A7C67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A9971-B45D-4996-B224-29A20A9E0E67}" type="datetimeFigureOut">
              <a:rPr lang="sk-SK" smtClean="0"/>
              <a:pPr/>
              <a:t>25.4.2009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F3887-AAED-480D-A2BA-F18E34A7C67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A9971-B45D-4996-B224-29A20A9E0E67}" type="datetimeFigureOut">
              <a:rPr lang="sk-SK" smtClean="0"/>
              <a:pPr/>
              <a:t>25.4.2009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F3887-AAED-480D-A2BA-F18E34A7C67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ľná form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ľná form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ľná form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ľná form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ľná form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ľná form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ľná form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ľná form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ľná form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ľná form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ľná form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ľná form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ľná form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ľná form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A9971-B45D-4996-B224-29A20A9E0E67}" type="datetimeFigureOut">
              <a:rPr lang="sk-SK" smtClean="0"/>
              <a:pPr/>
              <a:t>25.4.2009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F3887-AAED-480D-A2BA-F18E34A7C67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ĺž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ĺž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A9971-B45D-4996-B224-29A20A9E0E67}" type="datetimeFigureOut">
              <a:rPr lang="sk-SK" smtClean="0"/>
              <a:pPr/>
              <a:t>25.4.2009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F3887-AAED-480D-A2BA-F18E34A7C67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ĺž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A9971-B45D-4996-B224-29A20A9E0E67}" type="datetimeFigureOut">
              <a:rPr lang="sk-SK" smtClean="0"/>
              <a:pPr/>
              <a:t>25.4.2009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F3887-AAED-480D-A2BA-F18E34A7C67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ĺž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ĺž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ĺž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ĺž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ĺž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ĺž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A9971-B45D-4996-B224-29A20A9E0E67}" type="datetimeFigureOut">
              <a:rPr lang="sk-SK" smtClean="0"/>
              <a:pPr/>
              <a:t>25.4.2009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F3887-AAED-480D-A2BA-F18E34A7C67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A9971-B45D-4996-B224-29A20A9E0E67}" type="datetimeFigureOut">
              <a:rPr lang="sk-SK" smtClean="0"/>
              <a:pPr/>
              <a:t>25.4.2009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F3887-AAED-480D-A2BA-F18E34A7C67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A9971-B45D-4996-B224-29A20A9E0E67}" type="datetimeFigureOut">
              <a:rPr lang="sk-SK" smtClean="0"/>
              <a:pPr/>
              <a:t>25.4.2009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F3887-AAED-480D-A2BA-F18E34A7C67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ovná spojnic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ovná spojnic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ovná spojnic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ovná spojnic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7AA9971-B45D-4996-B224-29A20A9E0E67}" type="datetimeFigureOut">
              <a:rPr lang="sk-SK" smtClean="0"/>
              <a:pPr/>
              <a:t>25.4.2009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FFF3887-AAED-480D-A2BA-F18E34A7C67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ĺž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ĺž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ĺž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AA9971-B45D-4996-B224-29A20A9E0E67}" type="datetimeFigureOut">
              <a:rPr lang="sk-SK" smtClean="0"/>
              <a:pPr/>
              <a:t>25.4.2009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FFF3887-AAED-480D-A2BA-F18E34A7C67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Spektrum farieb na CD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fyzikálny pokus - optika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512064"/>
            <a:ext cx="7972452" cy="914400"/>
          </a:xfrm>
        </p:spPr>
        <p:txBody>
          <a:bodyPr/>
          <a:lstStyle/>
          <a:p>
            <a:r>
              <a:rPr lang="sk-SK" dirty="0" smtClean="0"/>
              <a:t>Ako vzniká a čo to vlastne je</a:t>
            </a:r>
            <a:br>
              <a:rPr lang="sk-SK" dirty="0" smtClean="0"/>
            </a:br>
            <a:endParaRPr lang="sk-SK" dirty="0"/>
          </a:p>
        </p:txBody>
      </p:sp>
      <p:pic>
        <p:nvPicPr>
          <p:cNvPr id="7" name="Obrázok 6" descr="13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14348" y="2643182"/>
            <a:ext cx="4300615" cy="3286148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5072066" y="2357430"/>
            <a:ext cx="3571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Záznamové pole CD je tvorené záznamovými stopami, ktorých hustota je 625 na milimeter. Tie predstavujú periodickú štruktúru s </a:t>
            </a:r>
            <a:r>
              <a:rPr lang="sk-SK" sz="2400" smtClean="0"/>
              <a:t>rôznymi </a:t>
            </a:r>
            <a:r>
              <a:rPr lang="sk-SK" sz="2400" smtClean="0"/>
              <a:t>odrazenými </a:t>
            </a:r>
            <a:r>
              <a:rPr lang="sk-SK" sz="2400" dirty="0" smtClean="0"/>
              <a:t>vlastnosťami, na ktorých dochádza k odrazu a difrakcii svetelných vĺn.</a:t>
            </a:r>
            <a:endParaRPr lang="sk-SK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sa dá pozorovať</a:t>
            </a:r>
            <a:endParaRPr lang="sk-SK" dirty="0"/>
          </a:p>
        </p:txBody>
      </p:sp>
      <p:pic>
        <p:nvPicPr>
          <p:cNvPr id="4" name="Obrázok 3" descr="01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571612"/>
            <a:ext cx="3810000" cy="4981575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5357818" y="2000240"/>
            <a:ext cx="30718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Na dosiahnutie dobrého efektu pri pozorovaní treba mať svetelný zdroj s koncentrovaným svetelným zväzkom a namieriť ho na obvodovú oblasť CD platne v blízkosti steny.</a:t>
            </a:r>
            <a:endParaRPr lang="sk-SK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09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214414" y="1714488"/>
            <a:ext cx="6500826" cy="4875620"/>
          </a:xfrm>
          <a:prstGeom prst="rect">
            <a:avLst/>
          </a:prstGeom>
        </p:spPr>
      </p:pic>
      <p:sp>
        <p:nvSpPr>
          <p:cNvPr id="4" name="Obdĺžnik 3"/>
          <p:cNvSpPr/>
          <p:nvPr/>
        </p:nvSpPr>
        <p:spPr>
          <a:xfrm>
            <a:off x="642910" y="642918"/>
            <a:ext cx="67151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 smtClean="0"/>
              <a:t>Najkratšiu vlnu má farba fialová a po nej modrá. Najdlhšiu má červená, hneď po nej  nasleduje oranžová.</a:t>
            </a:r>
            <a:endParaRPr lang="sk-SK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na odraz svetla iný svetelný zdroj?</a:t>
            </a:r>
            <a:endParaRPr lang="sk-SK" dirty="0"/>
          </a:p>
        </p:txBody>
      </p:sp>
      <p:pic>
        <p:nvPicPr>
          <p:cNvPr id="6" name="Obrázok 5" descr="TiSaphLas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428868"/>
            <a:ext cx="4572032" cy="3429024"/>
          </a:xfrm>
          <a:prstGeom prst="rect">
            <a:avLst/>
          </a:prstGeom>
        </p:spPr>
      </p:pic>
      <p:sp>
        <p:nvSpPr>
          <p:cNvPr id="4" name="Obdĺžnik 3"/>
          <p:cNvSpPr/>
          <p:nvPr/>
        </p:nvSpPr>
        <p:spPr>
          <a:xfrm>
            <a:off x="5643570" y="1928802"/>
            <a:ext cx="32861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Ak na osvetlenie CD platne použijeme namiesto lampy laserové ukazovadlo, na stene sa v analogickej situácii objavia len dva svietiace body. Deje sa to, pretože svetlo lasera je monochromatické, teda obsahujúce len jednu vlnovú dĺžku.</a:t>
            </a:r>
            <a:endParaRPr lang="sk-SK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6429356" y="5286388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Jana </a:t>
            </a:r>
            <a:r>
              <a:rPr lang="sk-SK" sz="2400" dirty="0" err="1" smtClean="0"/>
              <a:t>Krištanová</a:t>
            </a:r>
            <a:endParaRPr lang="sk-SK" sz="2400" dirty="0" smtClean="0"/>
          </a:p>
          <a:p>
            <a:r>
              <a:rPr lang="sk-SK" sz="2400" dirty="0" smtClean="0"/>
              <a:t>3.C</a:t>
            </a:r>
          </a:p>
          <a:p>
            <a:r>
              <a:rPr lang="sk-SK" sz="2400" dirty="0" smtClean="0"/>
              <a:t>2008/09</a:t>
            </a:r>
            <a:endParaRPr lang="sk-SK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</TotalTime>
  <Words>151</Words>
  <Application>Microsoft Office PowerPoint</Application>
  <PresentationFormat>Prezentácia na obrazovke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Metro</vt:lpstr>
      <vt:lpstr>Spektrum farieb na CD</vt:lpstr>
      <vt:lpstr>Ako vzniká a čo to vlastne je </vt:lpstr>
      <vt:lpstr>Ako sa dá pozorovať</vt:lpstr>
      <vt:lpstr>Snímka 4</vt:lpstr>
      <vt:lpstr>Čo na odraz svetla iný svetelný zdroj?</vt:lpstr>
      <vt:lpstr>Snímka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Spektrum farieb na CD</dc:title>
  <dc:creator>Anička</dc:creator>
  <cp:lastModifiedBy>janulienka</cp:lastModifiedBy>
  <cp:revision>7</cp:revision>
  <dcterms:created xsi:type="dcterms:W3CDTF">2009-01-21T21:16:57Z</dcterms:created>
  <dcterms:modified xsi:type="dcterms:W3CDTF">2009-04-25T08:22:14Z</dcterms:modified>
</cp:coreProperties>
</file>