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182" autoAdjust="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2FA697-84E6-4E02-B113-EEF8F6A2E359}" type="datetimeFigureOut">
              <a:rPr lang="sk-SK" smtClean="0"/>
              <a:pPr/>
              <a:t>17. 1. 2010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50D0E9-DD93-48FE-85E4-EDCDCA1DB8C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963530"/>
            <a:ext cx="6172200" cy="1894362"/>
          </a:xfrm>
        </p:spPr>
        <p:txBody>
          <a:bodyPr>
            <a:noAutofit/>
          </a:bodyPr>
          <a:lstStyle/>
          <a:p>
            <a:pPr lvl="0"/>
            <a:r>
              <a:rPr lang="de-DE" sz="3600" dirty="0" smtClean="0"/>
              <a:t>Alternativer  Lehrplan</a:t>
            </a:r>
            <a:endParaRPr lang="sk-SK" sz="3600" dirty="0"/>
          </a:p>
        </p:txBody>
      </p:sp>
      <p:pic>
        <p:nvPicPr>
          <p:cNvPr id="3074" name="Picture 2" descr="C:\Users\Janka\Desktop\nj\cela_bud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762008"/>
            <a:ext cx="5080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anka\Desktop\nj\Dsc01248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9697">
            <a:off x="2962392" y="734347"/>
            <a:ext cx="4786346" cy="3178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chemeClr val="tx1"/>
                </a:solidFill>
              </a:rPr>
              <a:t>Alternative</a:t>
            </a:r>
            <a:r>
              <a:rPr lang="de-DE" sz="3200" dirty="0" smtClean="0">
                <a:solidFill>
                  <a:schemeClr val="bg1"/>
                </a:solidFill>
              </a:rPr>
              <a:t>r  Lehrplan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Users\Janka\Desktop\nj\maturita_komis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357562"/>
            <a:ext cx="4267200" cy="3086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5984" y="4214818"/>
            <a:ext cx="6172200" cy="1894362"/>
          </a:xfrm>
        </p:spPr>
        <p:txBody>
          <a:bodyPr>
            <a:noAutofit/>
          </a:bodyPr>
          <a:lstStyle/>
          <a:p>
            <a:r>
              <a:rPr lang="de-DE" sz="3600" dirty="0" smtClean="0"/>
              <a:t>Unterrichtsablauf – andere Sicht – Projekte, Exkursionen</a:t>
            </a:r>
            <a:endParaRPr lang="sk-SK" sz="3600" dirty="0"/>
          </a:p>
        </p:txBody>
      </p:sp>
      <p:pic>
        <p:nvPicPr>
          <p:cNvPr id="4098" name="Picture 2" descr="C:\Users\Janka\Desktop\nj\DSCF13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04"/>
            <a:ext cx="5000660" cy="37504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Unterrichtsablauf – andere Sicht – Projekte, Exkursionen</a:t>
            </a:r>
            <a:endParaRPr lang="sk-SK" sz="2800" b="1" dirty="0"/>
          </a:p>
        </p:txBody>
      </p:sp>
      <p:pic>
        <p:nvPicPr>
          <p:cNvPr id="5123" name="Picture 3" descr="C:\Users\Janka\Desktop\nj\img_31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18069" flipH="1">
            <a:off x="3852509" y="2828099"/>
            <a:ext cx="4378497" cy="3283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C:\Users\Janka\Desktop\nj\img_31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74848">
            <a:off x="634565" y="1586829"/>
            <a:ext cx="4032875" cy="3024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5984" y="3857628"/>
            <a:ext cx="6172200" cy="1894362"/>
          </a:xfrm>
        </p:spPr>
        <p:txBody>
          <a:bodyPr/>
          <a:lstStyle/>
          <a:p>
            <a:pPr lvl="0"/>
            <a:r>
              <a:rPr lang="de-DE" sz="3600" dirty="0" err="1" smtClean="0"/>
              <a:t>Veranstalltungen</a:t>
            </a:r>
            <a:endParaRPr lang="sk-SK" dirty="0"/>
          </a:p>
        </p:txBody>
      </p:sp>
      <p:pic>
        <p:nvPicPr>
          <p:cNvPr id="1027" name="Picture 3" descr="C:\Users\Janka\Desktop\nj\DSCF1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00042"/>
            <a:ext cx="5286412" cy="3964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nka\Desktop\nj\1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12730">
            <a:off x="2846619" y="878524"/>
            <a:ext cx="5395570" cy="35829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err="1" smtClean="0">
                <a:solidFill>
                  <a:schemeClr val="tx1"/>
                </a:solidFill>
              </a:rPr>
              <a:t>Veranstallt</a:t>
            </a:r>
            <a:r>
              <a:rPr lang="de-DE" sz="3200" dirty="0" err="1" smtClean="0">
                <a:solidFill>
                  <a:schemeClr val="bg1"/>
                </a:solidFill>
              </a:rPr>
              <a:t>ungen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Janka\Desktop\nj\DSCF00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19730">
            <a:off x="493093" y="3287683"/>
            <a:ext cx="4157494" cy="3117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22</Words>
  <Application>Microsoft Office PowerPoint</Application>
  <PresentationFormat>Prezentácia na obrazovke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Arkáda</vt:lpstr>
      <vt:lpstr>Alternativer  Lehrplan</vt:lpstr>
      <vt:lpstr>Alternativer  Lehrplan</vt:lpstr>
      <vt:lpstr>Unterrichtsablauf – andere Sicht – Projekte, Exkursionen</vt:lpstr>
      <vt:lpstr>Unterrichtsablauf – andere Sicht – Projekte, Exkursionen</vt:lpstr>
      <vt:lpstr>Veranstalltungen</vt:lpstr>
      <vt:lpstr>Veranstalltungen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Janka</dc:creator>
  <cp:lastModifiedBy>Janka</cp:lastModifiedBy>
  <cp:revision>7</cp:revision>
  <dcterms:created xsi:type="dcterms:W3CDTF">2010-01-17T18:37:24Z</dcterms:created>
  <dcterms:modified xsi:type="dcterms:W3CDTF">2010-01-17T19:32:05Z</dcterms:modified>
</cp:coreProperties>
</file>