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DDB01E-7D96-4B88-A670-F3F3BF511A9C}" type="datetimeFigureOut">
              <a:rPr lang="sk-SK" smtClean="0"/>
              <a:pPr/>
              <a:t>18. 1. 2010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D52CE-A0AC-4605-B045-2A930F62881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4429132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/>
            <a:endParaRPr lang="sk-SK" dirty="0" smtClean="0"/>
          </a:p>
          <a:p>
            <a:pPr algn="r"/>
            <a:r>
              <a:rPr lang="sk-SK" sz="1800" dirty="0" smtClean="0"/>
              <a:t>Jana </a:t>
            </a:r>
            <a:r>
              <a:rPr lang="sk-SK" sz="1800" dirty="0" err="1" smtClean="0"/>
              <a:t>Krištanová</a:t>
            </a:r>
            <a:r>
              <a:rPr lang="sk-SK" sz="1800" dirty="0" smtClean="0"/>
              <a:t> 4.C</a:t>
            </a:r>
          </a:p>
          <a:p>
            <a:pPr algn="r"/>
            <a:r>
              <a:rPr lang="sk-SK" sz="1800" dirty="0" smtClean="0"/>
              <a:t>2009/2010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Triedenie</a:t>
            </a:r>
            <a:endParaRPr lang="sk-SK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Triedenie – prečo?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triedenie - proces </a:t>
            </a:r>
            <a:r>
              <a:rPr lang="sk-SK" dirty="0" err="1" smtClean="0"/>
              <a:t>preusporiadania</a:t>
            </a:r>
            <a:r>
              <a:rPr lang="sk-SK" dirty="0" smtClean="0"/>
              <a:t> danej množiny v špecifickom poradí (podľa určitej relácie</a:t>
            </a:r>
          </a:p>
          <a:p>
            <a:endParaRPr lang="sk-SK" dirty="0" smtClean="0"/>
          </a:p>
          <a:p>
            <a:r>
              <a:rPr lang="sk-SK" dirty="0" smtClean="0"/>
              <a:t>cieľ: uľahčiť neskoršie vyhľadávanie prvkov triedenej množiny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Triedenie vkladaním (</a:t>
            </a:r>
            <a:r>
              <a:rPr lang="sk-SK" dirty="0" err="1" smtClean="0"/>
              <a:t>insertsort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5643602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procedure </a:t>
            </a:r>
            <a:r>
              <a:rPr lang="en-US" sz="2000" dirty="0" err="1" smtClean="0"/>
              <a:t>Tvkladanim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begin</a:t>
            </a:r>
          </a:p>
          <a:p>
            <a:pPr>
              <a:buNone/>
            </a:pPr>
            <a:r>
              <a:rPr lang="en-US" sz="2000" dirty="0" smtClean="0"/>
              <a:t>  for </a:t>
            </a:r>
            <a:r>
              <a:rPr lang="en-US" sz="2000" dirty="0" err="1" smtClean="0"/>
              <a:t>i</a:t>
            </a:r>
            <a:r>
              <a:rPr lang="en-US" sz="2000" dirty="0" smtClean="0"/>
              <a:t>:=2 to n do begin</a:t>
            </a:r>
          </a:p>
          <a:p>
            <a:pPr>
              <a:buNone/>
            </a:pPr>
            <a:r>
              <a:rPr lang="en-US" sz="2000" dirty="0" smtClean="0"/>
              <a:t>                   x:=a[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                   k:=i-1;</a:t>
            </a:r>
          </a:p>
          <a:p>
            <a:pPr>
              <a:buNone/>
            </a:pPr>
            <a:r>
              <a:rPr lang="en-US" sz="2000" dirty="0" smtClean="0"/>
              <a:t>                   while (x&lt;a[k]) and (k&gt;0) do begin</a:t>
            </a:r>
          </a:p>
          <a:p>
            <a:pPr>
              <a:buNone/>
            </a:pPr>
            <a:r>
              <a:rPr lang="en-US" sz="2000" dirty="0" smtClean="0"/>
              <a:t>                                               a[k+1]:=a[k];</a:t>
            </a:r>
          </a:p>
          <a:p>
            <a:pPr>
              <a:buNone/>
            </a:pPr>
            <a:r>
              <a:rPr lang="en-US" sz="2000" dirty="0" smtClean="0"/>
              <a:t>                                               k:=k-1;</a:t>
            </a:r>
          </a:p>
          <a:p>
            <a:pPr>
              <a:buNone/>
            </a:pPr>
            <a:r>
              <a:rPr lang="en-US" sz="2000" dirty="0" smtClean="0"/>
              <a:t>                                               end;</a:t>
            </a:r>
          </a:p>
          <a:p>
            <a:pPr>
              <a:buNone/>
            </a:pPr>
            <a:r>
              <a:rPr lang="en-US" sz="2000" dirty="0" smtClean="0"/>
              <a:t>                   a[k+1]:=x;</a:t>
            </a:r>
          </a:p>
          <a:p>
            <a:pPr>
              <a:buNone/>
            </a:pPr>
            <a:r>
              <a:rPr lang="en-US" sz="2000" dirty="0" smtClean="0"/>
              <a:t>                   end;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end;</a:t>
            </a:r>
            <a:endParaRPr lang="sk-S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mtClean="0"/>
              <a:t>Porovnanie metód </a:t>
            </a:r>
            <a:r>
              <a:rPr lang="sk-SK" dirty="0" smtClean="0"/>
              <a:t>vnútorného triedenia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sz="2800" dirty="0" smtClean="0"/>
          </a:p>
          <a:p>
            <a:r>
              <a:rPr lang="sk-SK" sz="2000" dirty="0" smtClean="0"/>
              <a:t>Triedenie vkladaním</a:t>
            </a:r>
          </a:p>
          <a:p>
            <a:endParaRPr lang="sk-SK" sz="2000" dirty="0" smtClean="0"/>
          </a:p>
          <a:p>
            <a:r>
              <a:rPr lang="sk-SK" sz="2000" dirty="0" smtClean="0"/>
              <a:t>Triedenie výberom</a:t>
            </a:r>
          </a:p>
          <a:p>
            <a:endParaRPr lang="sk-SK" sz="2000" dirty="0" smtClean="0"/>
          </a:p>
          <a:p>
            <a:r>
              <a:rPr lang="sk-SK" sz="2000" dirty="0" smtClean="0"/>
              <a:t>Triedenie výmenou</a:t>
            </a:r>
          </a:p>
          <a:p>
            <a:endParaRPr lang="sk-SK" sz="1200" dirty="0" smtClean="0"/>
          </a:p>
          <a:p>
            <a:pPr>
              <a:buNone/>
            </a:pPr>
            <a:endParaRPr lang="sk-SK" sz="1200" dirty="0" smtClean="0"/>
          </a:p>
          <a:p>
            <a:pPr>
              <a:buNone/>
            </a:pPr>
            <a:endParaRPr lang="sk-SK" sz="1200" dirty="0" smtClean="0"/>
          </a:p>
          <a:p>
            <a:pPr>
              <a:buNone/>
            </a:pPr>
            <a:endParaRPr lang="sk-SK" sz="1200" dirty="0" smtClean="0"/>
          </a:p>
          <a:p>
            <a:pPr>
              <a:buNone/>
            </a:pPr>
            <a:endParaRPr lang="sk-SK" sz="2000" dirty="0" smtClean="0"/>
          </a:p>
          <a:p>
            <a:r>
              <a:rPr lang="sk-SK" sz="1300" i="1" dirty="0" smtClean="0"/>
              <a:t>zdroj: http://di.upjs.sk/informatika_na_zs_ss/studijny_material/programovanie/teoria/triedenie.pdf</a:t>
            </a:r>
            <a:endParaRPr lang="sk-SK" sz="1200" i="1" dirty="0" smtClean="0"/>
          </a:p>
        </p:txBody>
      </p:sp>
      <p:pic>
        <p:nvPicPr>
          <p:cNvPr id="1026" name="Picture 2" descr="C:\Users\Janka\Desktop\treiedeni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561975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Zdroje</a:t>
            </a:r>
            <a:r>
              <a:rPr lang="sk-SK" dirty="0" smtClean="0"/>
              <a:t>: </a:t>
            </a:r>
          </a:p>
          <a:p>
            <a:pPr>
              <a:buNone/>
            </a:pPr>
            <a:endParaRPr lang="sk-SK" dirty="0" smtClean="0"/>
          </a:p>
          <a:p>
            <a:r>
              <a:rPr lang="sk-SK" sz="2400" dirty="0" smtClean="0"/>
              <a:t>http</a:t>
            </a:r>
            <a:r>
              <a:rPr lang="sk-SK" sz="2400" dirty="0" smtClean="0"/>
              <a:t>://</a:t>
            </a:r>
            <a:r>
              <a:rPr lang="sk-SK" sz="2400" dirty="0" smtClean="0"/>
              <a:t>www.trsek.com/cover/160</a:t>
            </a:r>
          </a:p>
          <a:p>
            <a:r>
              <a:rPr lang="sk-SK" sz="2400" dirty="0" smtClean="0"/>
              <a:t>http</a:t>
            </a:r>
            <a:r>
              <a:rPr lang="sk-SK" sz="2400" dirty="0" smtClean="0"/>
              <a:t>://www.gympd.sk/~jaro/pascal/triedenie/index.html</a:t>
            </a:r>
          </a:p>
          <a:p>
            <a:r>
              <a:rPr lang="sk-SK" sz="2400" dirty="0" smtClean="0"/>
              <a:t>http://di.upjs.sk/</a:t>
            </a:r>
            <a:endParaRPr lang="sk-SK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116</Words>
  <Application>Microsoft Office PowerPoint</Application>
  <PresentationFormat>Prezentácia na obrazovke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Občiansky</vt:lpstr>
      <vt:lpstr>Triedenie</vt:lpstr>
      <vt:lpstr>Triedenie – prečo?</vt:lpstr>
      <vt:lpstr>Triedenie vkladaním (insertsort)</vt:lpstr>
      <vt:lpstr>Porovnanie metód vnútorného triedenia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Triedenie</dc:title>
  <dc:creator>Janka</dc:creator>
  <cp:lastModifiedBy>Janka</cp:lastModifiedBy>
  <cp:revision>9</cp:revision>
  <dcterms:created xsi:type="dcterms:W3CDTF">2010-01-18T18:49:21Z</dcterms:created>
  <dcterms:modified xsi:type="dcterms:W3CDTF">2010-01-18T19:58:27Z</dcterms:modified>
</cp:coreProperties>
</file>