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AA005-D131-47A6-8164-6924F67761F7}" type="datetimeFigureOut">
              <a:rPr lang="sk-SK" smtClean="0"/>
              <a:pPr/>
              <a:t>15. 12. 2009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35DE9-A27F-4919-907C-9BA957CE69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AA005-D131-47A6-8164-6924F67761F7}" type="datetimeFigureOut">
              <a:rPr lang="sk-SK" smtClean="0"/>
              <a:pPr/>
              <a:t>15. 12. 2009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35DE9-A27F-4919-907C-9BA957CE69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AA005-D131-47A6-8164-6924F67761F7}" type="datetimeFigureOut">
              <a:rPr lang="sk-SK" smtClean="0"/>
              <a:pPr/>
              <a:t>15. 12. 2009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35DE9-A27F-4919-907C-9BA957CE69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AA005-D131-47A6-8164-6924F67761F7}" type="datetimeFigureOut">
              <a:rPr lang="sk-SK" smtClean="0"/>
              <a:pPr/>
              <a:t>15. 12. 2009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35DE9-A27F-4919-907C-9BA957CE69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AA005-D131-47A6-8164-6924F67761F7}" type="datetimeFigureOut">
              <a:rPr lang="sk-SK" smtClean="0"/>
              <a:pPr/>
              <a:t>15. 12. 2009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35DE9-A27F-4919-907C-9BA957CE69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AA005-D131-47A6-8164-6924F67761F7}" type="datetimeFigureOut">
              <a:rPr lang="sk-SK" smtClean="0"/>
              <a:pPr/>
              <a:t>15. 12. 2009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35DE9-A27F-4919-907C-9BA957CE69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AA005-D131-47A6-8164-6924F67761F7}" type="datetimeFigureOut">
              <a:rPr lang="sk-SK" smtClean="0"/>
              <a:pPr/>
              <a:t>15. 12. 2009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35DE9-A27F-4919-907C-9BA957CE69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AA005-D131-47A6-8164-6924F67761F7}" type="datetimeFigureOut">
              <a:rPr lang="sk-SK" smtClean="0"/>
              <a:pPr/>
              <a:t>15. 12. 2009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35DE9-A27F-4919-907C-9BA957CE69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AA005-D131-47A6-8164-6924F67761F7}" type="datetimeFigureOut">
              <a:rPr lang="sk-SK" smtClean="0"/>
              <a:pPr/>
              <a:t>15. 12. 2009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35DE9-A27F-4919-907C-9BA957CE69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AA005-D131-47A6-8164-6924F67761F7}" type="datetimeFigureOut">
              <a:rPr lang="sk-SK" smtClean="0"/>
              <a:pPr/>
              <a:t>15. 12. 2009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35DE9-A27F-4919-907C-9BA957CE69E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AA005-D131-47A6-8164-6924F67761F7}" type="datetimeFigureOut">
              <a:rPr lang="sk-SK" smtClean="0"/>
              <a:pPr/>
              <a:t>15. 12. 2009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C35DE9-A27F-4919-907C-9BA957CE69E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6AA005-D131-47A6-8164-6924F67761F7}" type="datetimeFigureOut">
              <a:rPr lang="sk-SK" smtClean="0"/>
              <a:pPr/>
              <a:t>15. 12. 2009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6C35DE9-A27F-4919-907C-9BA957CE69E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Pascal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Vyhľadávanie v poli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Lineárne vyhľadávanie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použitie: v neutriedených poliach</a:t>
            </a:r>
          </a:p>
          <a:p>
            <a:r>
              <a:rPr lang="sk-SK" dirty="0" smtClean="0"/>
              <a:t>princíp: prehľadáva pole a overuje každú zložku poľa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Zistenie počtu opakovaní 1 zložky poľa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13160"/>
          </a:xfrm>
        </p:spPr>
        <p:txBody>
          <a:bodyPr>
            <a:normAutofit/>
          </a:bodyPr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/>
            </a:r>
            <a:br>
              <a:rPr lang="sk-SK" dirty="0" smtClean="0"/>
            </a:br>
            <a:r>
              <a:rPr lang="sk-SK" sz="1600" dirty="0" smtClean="0"/>
              <a:t>var </a:t>
            </a:r>
            <a:r>
              <a:rPr lang="sk-SK" sz="1600" dirty="0" err="1" smtClean="0"/>
              <a:t>j,i,n:integer</a:t>
            </a:r>
            <a:r>
              <a:rPr lang="sk-SK" sz="1600" dirty="0" smtClean="0"/>
              <a:t>;</a:t>
            </a:r>
            <a:br>
              <a:rPr lang="sk-SK" sz="1600" dirty="0" smtClean="0"/>
            </a:br>
            <a:r>
              <a:rPr lang="sk-SK" sz="1600" dirty="0" smtClean="0"/>
              <a:t>a:array [1..10]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integer</a:t>
            </a:r>
            <a:r>
              <a:rPr lang="sk-SK" sz="1600" dirty="0" smtClean="0"/>
              <a:t>;</a:t>
            </a:r>
            <a:br>
              <a:rPr lang="sk-SK" sz="1600" dirty="0" smtClean="0"/>
            </a:br>
            <a:r>
              <a:rPr lang="sk-SK" sz="1600" dirty="0" err="1" smtClean="0"/>
              <a:t>begin</a:t>
            </a: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 smtClean="0"/>
              <a:t> </a:t>
            </a:r>
            <a:r>
              <a:rPr lang="sk-SK" sz="1600" dirty="0" err="1" smtClean="0"/>
              <a:t>randomize</a:t>
            </a:r>
            <a:r>
              <a:rPr lang="sk-SK" sz="1600" dirty="0" smtClean="0"/>
              <a:t>;</a:t>
            </a:r>
            <a:br>
              <a:rPr lang="sk-SK" sz="1600" dirty="0" smtClean="0"/>
            </a:br>
            <a:r>
              <a:rPr lang="sk-SK" sz="1600" dirty="0" smtClean="0"/>
              <a:t> </a:t>
            </a:r>
            <a:r>
              <a:rPr lang="sk-SK" sz="1600" dirty="0" err="1" smtClean="0"/>
              <a:t>for</a:t>
            </a:r>
            <a:r>
              <a:rPr lang="sk-SK" sz="1600" dirty="0" smtClean="0"/>
              <a:t> i:=1 to 10 do a[i]:=</a:t>
            </a:r>
            <a:r>
              <a:rPr lang="sk-SK" sz="1600" dirty="0" err="1" smtClean="0"/>
              <a:t>random</a:t>
            </a:r>
            <a:r>
              <a:rPr lang="sk-SK" sz="1600" dirty="0" smtClean="0"/>
              <a:t>(20);</a:t>
            </a:r>
            <a:br>
              <a:rPr lang="sk-SK" sz="1600" dirty="0" smtClean="0"/>
            </a:br>
            <a:r>
              <a:rPr lang="sk-SK" sz="1600" dirty="0" smtClean="0"/>
              <a:t> </a:t>
            </a:r>
            <a:r>
              <a:rPr lang="sk-SK" sz="1600" dirty="0" err="1" smtClean="0"/>
              <a:t>writeln</a:t>
            </a:r>
            <a:r>
              <a:rPr lang="sk-SK" sz="1600" dirty="0" smtClean="0"/>
              <a:t>(´Zadaj </a:t>
            </a:r>
            <a:r>
              <a:rPr lang="sk-SK" sz="1600" dirty="0" err="1" smtClean="0"/>
              <a:t>cislo</a:t>
            </a:r>
            <a:r>
              <a:rPr lang="sk-SK" sz="1600" dirty="0" smtClean="0"/>
              <a:t>, </a:t>
            </a:r>
            <a:r>
              <a:rPr lang="sk-SK" sz="1600" dirty="0" err="1" smtClean="0"/>
              <a:t>ktore</a:t>
            </a:r>
            <a:r>
              <a:rPr lang="sk-SK" sz="1600" dirty="0" smtClean="0"/>
              <a:t> ma </a:t>
            </a:r>
            <a:r>
              <a:rPr lang="sk-SK" sz="1600" dirty="0" smtClean="0"/>
              <a:t>program </a:t>
            </a:r>
            <a:r>
              <a:rPr lang="sk-SK" sz="1600" dirty="0" err="1" smtClean="0"/>
              <a:t>hladat</a:t>
            </a:r>
            <a:r>
              <a:rPr lang="sk-SK" sz="1600" dirty="0" smtClean="0"/>
              <a:t>´);</a:t>
            </a:r>
            <a:endParaRPr lang="sk-SK" sz="1600" dirty="0" smtClean="0"/>
          </a:p>
          <a:p>
            <a:pPr>
              <a:buNone/>
            </a:pPr>
            <a:r>
              <a:rPr lang="sk-SK" sz="1600" dirty="0" smtClean="0"/>
              <a:t>     </a:t>
            </a:r>
            <a:r>
              <a:rPr lang="sk-SK" sz="1600" dirty="0" err="1" smtClean="0"/>
              <a:t>readln</a:t>
            </a:r>
            <a:r>
              <a:rPr lang="sk-SK" sz="1600" dirty="0" smtClean="0"/>
              <a:t>(n);</a:t>
            </a:r>
            <a:br>
              <a:rPr lang="sk-SK" sz="1600" dirty="0" smtClean="0"/>
            </a:br>
            <a:r>
              <a:rPr lang="sk-SK" sz="1600" dirty="0" smtClean="0"/>
              <a:t> j:=0;</a:t>
            </a:r>
            <a:br>
              <a:rPr lang="sk-SK" sz="1600" dirty="0" smtClean="0"/>
            </a:br>
            <a:r>
              <a:rPr lang="sk-SK" sz="1600" dirty="0" smtClean="0"/>
              <a:t> </a:t>
            </a:r>
            <a:r>
              <a:rPr lang="sk-SK" sz="1600" dirty="0" err="1" smtClean="0"/>
              <a:t>for</a:t>
            </a:r>
            <a:r>
              <a:rPr lang="sk-SK" sz="1600" dirty="0" smtClean="0"/>
              <a:t> i:=1 to 10 do</a:t>
            </a:r>
            <a:br>
              <a:rPr lang="sk-SK" sz="1600" dirty="0" smtClean="0"/>
            </a:br>
            <a:r>
              <a:rPr lang="sk-SK" sz="1600" dirty="0" smtClean="0"/>
              <a:t>  </a:t>
            </a:r>
            <a:r>
              <a:rPr lang="sk-SK" sz="1600" dirty="0" err="1" smtClean="0"/>
              <a:t>if</a:t>
            </a:r>
            <a:r>
              <a:rPr lang="sk-SK" sz="1600" dirty="0" smtClean="0"/>
              <a:t> a[i]=n </a:t>
            </a:r>
            <a:r>
              <a:rPr lang="sk-SK" sz="1600" dirty="0" err="1" smtClean="0"/>
              <a:t>then</a:t>
            </a:r>
            <a:r>
              <a:rPr lang="sk-SK" sz="1600" dirty="0" smtClean="0"/>
              <a:t> j:=j+1;</a:t>
            </a:r>
            <a:br>
              <a:rPr lang="sk-SK" sz="1600" dirty="0" smtClean="0"/>
            </a:br>
            <a:r>
              <a:rPr lang="sk-SK" sz="1600" dirty="0" smtClean="0"/>
              <a:t> </a:t>
            </a:r>
            <a:r>
              <a:rPr lang="sk-SK" sz="1600" dirty="0" err="1" smtClean="0"/>
              <a:t>if</a:t>
            </a:r>
            <a:r>
              <a:rPr lang="sk-SK" sz="1600" dirty="0" smtClean="0"/>
              <a:t> j&gt;0 </a:t>
            </a:r>
            <a:r>
              <a:rPr lang="sk-SK" sz="1600" dirty="0" err="1" smtClean="0"/>
              <a:t>then</a:t>
            </a:r>
            <a:r>
              <a:rPr lang="sk-SK" sz="1600" dirty="0" smtClean="0"/>
              <a:t> </a:t>
            </a:r>
            <a:r>
              <a:rPr lang="sk-SK" sz="1600" dirty="0" err="1" smtClean="0"/>
              <a:t>writeln</a:t>
            </a:r>
            <a:r>
              <a:rPr lang="sk-SK" sz="1600" dirty="0" smtClean="0"/>
              <a:t>(´</a:t>
            </a:r>
            <a:r>
              <a:rPr lang="sk-SK" sz="1600" dirty="0" err="1" smtClean="0"/>
              <a:t>Cislo</a:t>
            </a:r>
            <a:r>
              <a:rPr lang="sk-SK" sz="1600" dirty="0" smtClean="0"/>
              <a:t> </a:t>
            </a:r>
            <a:r>
              <a:rPr lang="sk-SK" sz="1600" dirty="0" smtClean="0"/>
              <a:t>',n,' sa v poli </a:t>
            </a:r>
            <a:r>
              <a:rPr lang="sk-SK" sz="1600" dirty="0" err="1" smtClean="0"/>
              <a:t>nachadza</a:t>
            </a:r>
            <a:r>
              <a:rPr lang="sk-SK" sz="1600" dirty="0" smtClean="0"/>
              <a:t> </a:t>
            </a:r>
            <a:r>
              <a:rPr lang="sk-SK" sz="1600" dirty="0" smtClean="0"/>
              <a:t>´,j,´ krát´) </a:t>
            </a:r>
            <a:br>
              <a:rPr lang="sk-SK" sz="1600" dirty="0" smtClean="0"/>
            </a:br>
            <a:r>
              <a:rPr lang="sk-SK" sz="1600" dirty="0" smtClean="0"/>
              <a:t>  </a:t>
            </a:r>
            <a:r>
              <a:rPr lang="sk-SK" sz="1600" dirty="0" err="1" smtClean="0"/>
              <a:t>else</a:t>
            </a:r>
            <a:r>
              <a:rPr lang="sk-SK" sz="1600" dirty="0" smtClean="0"/>
              <a:t> </a:t>
            </a:r>
            <a:r>
              <a:rPr lang="sk-SK" sz="1600" dirty="0" err="1" smtClean="0"/>
              <a:t>writeln</a:t>
            </a:r>
            <a:r>
              <a:rPr lang="sk-SK" sz="1600" dirty="0" smtClean="0"/>
              <a:t>(´</a:t>
            </a:r>
            <a:r>
              <a:rPr lang="sk-SK" sz="1600" dirty="0" err="1" smtClean="0"/>
              <a:t>Ci</a:t>
            </a:r>
            <a:r>
              <a:rPr lang="sk-SK" sz="1600" dirty="0" err="1" smtClean="0"/>
              <a:t>slo</a:t>
            </a:r>
            <a:r>
              <a:rPr lang="sk-SK" sz="1600" dirty="0" smtClean="0"/>
              <a:t> </a:t>
            </a:r>
            <a:r>
              <a:rPr lang="sk-SK" sz="1600" dirty="0" smtClean="0"/>
              <a:t>',n,' sa v poli </a:t>
            </a:r>
            <a:r>
              <a:rPr lang="sk-SK" sz="1600" dirty="0" err="1" smtClean="0"/>
              <a:t>nenachadza</a:t>
            </a:r>
            <a:r>
              <a:rPr lang="sk-SK" sz="1600" dirty="0" smtClean="0"/>
              <a:t>´);</a:t>
            </a:r>
            <a:br>
              <a:rPr lang="sk-SK" sz="1600" dirty="0" smtClean="0"/>
            </a:br>
            <a:r>
              <a:rPr lang="sk-SK" sz="1600" dirty="0" err="1" smtClean="0"/>
              <a:t>readln</a:t>
            </a:r>
            <a:r>
              <a:rPr lang="sk-SK" sz="1600" dirty="0" smtClean="0"/>
              <a:t>;</a:t>
            </a:r>
            <a:br>
              <a:rPr lang="sk-SK" sz="1600" dirty="0" smtClean="0"/>
            </a:br>
            <a:r>
              <a:rPr lang="sk-SK" sz="1600" dirty="0" smtClean="0"/>
              <a:t>end.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Zistenie miesta v poli </a:t>
            </a:r>
            <a:r>
              <a:rPr lang="sk-SK" sz="2400" smtClean="0"/>
              <a:t>hľadanej zložky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498236" cy="4827474"/>
          </a:xfrm>
        </p:spPr>
        <p:txBody>
          <a:bodyPr>
            <a:normAutofit/>
          </a:bodyPr>
          <a:lstStyle/>
          <a:p>
            <a:pPr>
              <a:buNone/>
            </a:pPr>
            <a:endParaRPr lang="sk-SK" sz="1600" dirty="0" smtClean="0"/>
          </a:p>
          <a:p>
            <a:pPr>
              <a:buNone/>
            </a:pPr>
            <a:r>
              <a:rPr lang="sk-SK" sz="1600" dirty="0" smtClean="0"/>
              <a:t/>
            </a:r>
            <a:br>
              <a:rPr lang="sk-SK" sz="1600" dirty="0" smtClean="0"/>
            </a:br>
            <a:endParaRPr lang="sk-SK" sz="1600" dirty="0" smtClean="0"/>
          </a:p>
          <a:p>
            <a:pPr>
              <a:buNone/>
            </a:pPr>
            <a:r>
              <a:rPr lang="sk-SK" sz="1600" dirty="0" smtClean="0"/>
              <a:t>    var </a:t>
            </a:r>
            <a:r>
              <a:rPr lang="sk-SK" sz="1600" dirty="0" err="1" smtClean="0"/>
              <a:t>i,n:integer</a:t>
            </a:r>
            <a:r>
              <a:rPr lang="sk-SK" sz="1600" dirty="0" smtClean="0"/>
              <a:t>;</a:t>
            </a:r>
            <a:br>
              <a:rPr lang="sk-SK" sz="1600" dirty="0" smtClean="0"/>
            </a:br>
            <a:r>
              <a:rPr lang="sk-SK" sz="1600" dirty="0" smtClean="0"/>
              <a:t>a:array [1..20] </a:t>
            </a:r>
            <a:r>
              <a:rPr lang="sk-SK" sz="1600" dirty="0" err="1" smtClean="0"/>
              <a:t>of</a:t>
            </a:r>
            <a:r>
              <a:rPr lang="sk-SK" sz="1600" dirty="0" smtClean="0"/>
              <a:t> </a:t>
            </a:r>
            <a:r>
              <a:rPr lang="sk-SK" sz="1600" dirty="0" err="1" smtClean="0"/>
              <a:t>integer</a:t>
            </a:r>
            <a:r>
              <a:rPr lang="sk-SK" sz="1600" dirty="0" smtClean="0"/>
              <a:t>;</a:t>
            </a:r>
            <a:br>
              <a:rPr lang="sk-SK" sz="1600" dirty="0" smtClean="0"/>
            </a:br>
            <a:r>
              <a:rPr lang="sk-SK" sz="1600" dirty="0" err="1" smtClean="0"/>
              <a:t>begin</a:t>
            </a: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 err="1" smtClean="0"/>
              <a:t>randomize</a:t>
            </a:r>
            <a:r>
              <a:rPr lang="sk-SK" sz="1600" dirty="0" smtClean="0"/>
              <a:t>;</a:t>
            </a:r>
            <a:br>
              <a:rPr lang="sk-SK" sz="1600" dirty="0" smtClean="0"/>
            </a:br>
            <a:r>
              <a:rPr lang="sk-SK" sz="1600" dirty="0" err="1" smtClean="0"/>
              <a:t>for</a:t>
            </a:r>
            <a:r>
              <a:rPr lang="sk-SK" sz="1600" dirty="0" smtClean="0"/>
              <a:t> i:=1 to 20 do a[i]:=</a:t>
            </a:r>
            <a:r>
              <a:rPr lang="sk-SK" sz="1600" dirty="0" err="1" smtClean="0"/>
              <a:t>random</a:t>
            </a:r>
            <a:r>
              <a:rPr lang="sk-SK" sz="1600" dirty="0" smtClean="0"/>
              <a:t>(50);</a:t>
            </a:r>
            <a:br>
              <a:rPr lang="sk-SK" sz="1600" dirty="0" smtClean="0"/>
            </a:br>
            <a:r>
              <a:rPr lang="sk-SK" sz="1600" dirty="0" err="1" smtClean="0"/>
              <a:t>writeln</a:t>
            </a:r>
            <a:r>
              <a:rPr lang="sk-SK" sz="1600" dirty="0" smtClean="0"/>
              <a:t>(´Zadaj </a:t>
            </a:r>
            <a:r>
              <a:rPr lang="sk-SK" sz="1600" dirty="0" err="1" smtClean="0"/>
              <a:t>cislo</a:t>
            </a:r>
            <a:r>
              <a:rPr lang="sk-SK" sz="1600" dirty="0" smtClean="0"/>
              <a:t>, </a:t>
            </a:r>
            <a:r>
              <a:rPr lang="sk-SK" sz="1600" dirty="0" err="1" smtClean="0"/>
              <a:t>ktore</a:t>
            </a:r>
            <a:r>
              <a:rPr lang="sk-SK" sz="1600" dirty="0" smtClean="0"/>
              <a:t> ma program </a:t>
            </a:r>
            <a:r>
              <a:rPr lang="sk-SK" sz="1600" dirty="0" err="1" smtClean="0"/>
              <a:t>hladat</a:t>
            </a:r>
            <a:r>
              <a:rPr lang="sk-SK" sz="1600" dirty="0" smtClean="0"/>
              <a:t>´); </a:t>
            </a:r>
            <a:endParaRPr lang="sk-SK" sz="1600" dirty="0" smtClean="0"/>
          </a:p>
          <a:p>
            <a:pPr>
              <a:buNone/>
            </a:pPr>
            <a:r>
              <a:rPr lang="sk-SK" sz="1600" dirty="0" smtClean="0"/>
              <a:t>    </a:t>
            </a:r>
            <a:r>
              <a:rPr lang="sk-SK" sz="1600" dirty="0" err="1" smtClean="0"/>
              <a:t>readln</a:t>
            </a:r>
            <a:r>
              <a:rPr lang="sk-SK" sz="1600" dirty="0" smtClean="0"/>
              <a:t>(n</a:t>
            </a:r>
            <a:r>
              <a:rPr lang="sk-SK" sz="1600" dirty="0" smtClean="0"/>
              <a:t>);</a:t>
            </a:r>
            <a:br>
              <a:rPr lang="sk-SK" sz="1600" dirty="0" smtClean="0"/>
            </a:br>
            <a:r>
              <a:rPr lang="sk-SK" sz="1600" dirty="0" smtClean="0"/>
              <a:t>i:=0;</a:t>
            </a:r>
            <a:br>
              <a:rPr lang="sk-SK" sz="1600" dirty="0" smtClean="0"/>
            </a:br>
            <a:r>
              <a:rPr lang="sk-SK" sz="1600" dirty="0" err="1" smtClean="0"/>
              <a:t>repeat</a:t>
            </a:r>
            <a:r>
              <a:rPr lang="sk-SK" sz="1600" dirty="0" smtClean="0"/>
              <a:t/>
            </a:r>
            <a:br>
              <a:rPr lang="sk-SK" sz="1600" dirty="0" smtClean="0"/>
            </a:br>
            <a:r>
              <a:rPr lang="sk-SK" sz="1600" dirty="0" smtClean="0"/>
              <a:t> i:=i+1;</a:t>
            </a:r>
            <a:br>
              <a:rPr lang="sk-SK" sz="1600" dirty="0" smtClean="0"/>
            </a:br>
            <a:r>
              <a:rPr lang="sk-SK" sz="1600" dirty="0" err="1" smtClean="0"/>
              <a:t>until</a:t>
            </a:r>
            <a:r>
              <a:rPr lang="sk-SK" sz="1600" dirty="0" smtClean="0"/>
              <a:t> (a[i]=n) or (i=20);</a:t>
            </a:r>
            <a:br>
              <a:rPr lang="sk-SK" sz="1600" dirty="0" smtClean="0"/>
            </a:br>
            <a:r>
              <a:rPr lang="sk-SK" sz="1600" dirty="0" err="1" smtClean="0"/>
              <a:t>if</a:t>
            </a:r>
            <a:r>
              <a:rPr lang="sk-SK" sz="1600" dirty="0" smtClean="0"/>
              <a:t> a[i]=n </a:t>
            </a:r>
            <a:r>
              <a:rPr lang="sk-SK" sz="1600" dirty="0" err="1" smtClean="0"/>
              <a:t>then</a:t>
            </a:r>
            <a:r>
              <a:rPr lang="sk-SK" sz="1600" dirty="0" smtClean="0"/>
              <a:t> </a:t>
            </a:r>
            <a:r>
              <a:rPr lang="sk-SK" sz="1600" dirty="0" err="1" smtClean="0"/>
              <a:t>writeln</a:t>
            </a:r>
            <a:r>
              <a:rPr lang="sk-SK" sz="1600" dirty="0" smtClean="0"/>
              <a:t>(´</a:t>
            </a:r>
            <a:r>
              <a:rPr lang="sk-SK" sz="1600" dirty="0" err="1" smtClean="0"/>
              <a:t>Cislo</a:t>
            </a:r>
            <a:r>
              <a:rPr lang="sk-SK" sz="1600" dirty="0" smtClean="0"/>
              <a:t> </a:t>
            </a:r>
            <a:r>
              <a:rPr lang="sk-SK" sz="1600" dirty="0" smtClean="0"/>
              <a:t>´,n,´ </a:t>
            </a:r>
            <a:r>
              <a:rPr lang="sk-SK" sz="1600" dirty="0" smtClean="0"/>
              <a:t>sa </a:t>
            </a:r>
            <a:r>
              <a:rPr lang="sk-SK" sz="1600" dirty="0" smtClean="0"/>
              <a:t>v poli </a:t>
            </a:r>
            <a:r>
              <a:rPr lang="sk-SK" sz="1600" dirty="0" err="1" smtClean="0"/>
              <a:t>nachadza</a:t>
            </a:r>
            <a:r>
              <a:rPr lang="sk-SK" sz="1600" dirty="0" smtClean="0"/>
              <a:t> </a:t>
            </a:r>
            <a:r>
              <a:rPr lang="sk-SK" sz="1600" dirty="0" smtClean="0"/>
              <a:t>na ´,</a:t>
            </a:r>
            <a:r>
              <a:rPr lang="sk-SK" sz="1600" dirty="0" err="1" smtClean="0"/>
              <a:t>i</a:t>
            </a:r>
            <a:r>
              <a:rPr lang="sk-SK" sz="1600" dirty="0" err="1" smtClean="0"/>
              <a:t>,´.-tom</a:t>
            </a:r>
            <a:r>
              <a:rPr lang="sk-SK" sz="1600" dirty="0" smtClean="0"/>
              <a:t> mieste</a:t>
            </a:r>
            <a:r>
              <a:rPr lang="sk-SK" sz="1600" dirty="0" smtClean="0"/>
              <a:t>.)</a:t>
            </a:r>
            <a:br>
              <a:rPr lang="sk-SK" sz="1600" dirty="0" smtClean="0"/>
            </a:br>
            <a:r>
              <a:rPr lang="sk-SK" sz="1600" dirty="0" smtClean="0"/>
              <a:t> </a:t>
            </a:r>
            <a:r>
              <a:rPr lang="sk-SK" sz="1600" dirty="0" err="1" smtClean="0"/>
              <a:t>else</a:t>
            </a:r>
            <a:r>
              <a:rPr lang="sk-SK" sz="1600" dirty="0" smtClean="0"/>
              <a:t> </a:t>
            </a:r>
            <a:r>
              <a:rPr lang="sk-SK" sz="1600" dirty="0" err="1" smtClean="0"/>
              <a:t>writeln</a:t>
            </a:r>
            <a:r>
              <a:rPr lang="sk-SK" sz="1600" dirty="0" smtClean="0"/>
              <a:t>(´</a:t>
            </a:r>
            <a:r>
              <a:rPr lang="sk-SK" sz="1600" dirty="0" err="1" smtClean="0"/>
              <a:t>Ci</a:t>
            </a:r>
            <a:r>
              <a:rPr lang="sk-SK" sz="1600" dirty="0" err="1" smtClean="0"/>
              <a:t>slo</a:t>
            </a:r>
            <a:r>
              <a:rPr lang="sk-SK" sz="1600" dirty="0" smtClean="0"/>
              <a:t> </a:t>
            </a:r>
            <a:r>
              <a:rPr lang="sk-SK" sz="1600" dirty="0" smtClean="0"/>
              <a:t>´,n,´ </a:t>
            </a:r>
            <a:r>
              <a:rPr lang="sk-SK" sz="1600" dirty="0" smtClean="0"/>
              <a:t>sa v poli </a:t>
            </a:r>
            <a:r>
              <a:rPr lang="sk-SK" sz="1600" dirty="0" err="1" smtClean="0"/>
              <a:t>nenachadza</a:t>
            </a:r>
            <a:r>
              <a:rPr lang="sk-SK" sz="1600" dirty="0" smtClean="0"/>
              <a:t>.);</a:t>
            </a:r>
            <a:br>
              <a:rPr lang="sk-SK" sz="1600" dirty="0" smtClean="0"/>
            </a:br>
            <a:r>
              <a:rPr lang="sk-SK" sz="1600" dirty="0" err="1" smtClean="0"/>
              <a:t>readln</a:t>
            </a:r>
            <a:r>
              <a:rPr lang="sk-SK" sz="1600" dirty="0" smtClean="0"/>
              <a:t>;</a:t>
            </a:r>
            <a:br>
              <a:rPr lang="sk-SK" sz="1600" dirty="0" smtClean="0"/>
            </a:br>
            <a:r>
              <a:rPr lang="sk-SK" sz="1600" dirty="0" smtClean="0"/>
              <a:t>end.</a:t>
            </a:r>
            <a:endParaRPr lang="sk-SK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Binárne vyhľadávanie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efektívnejšie ako lineárne</a:t>
            </a:r>
          </a:p>
          <a:p>
            <a:r>
              <a:rPr lang="sk-SK" dirty="0" smtClean="0"/>
              <a:t>IBA v utriedených poliach</a:t>
            </a:r>
          </a:p>
          <a:p>
            <a:endParaRPr lang="sk-SK" dirty="0" smtClean="0"/>
          </a:p>
          <a:p>
            <a:r>
              <a:rPr lang="sk-SK" dirty="0" smtClean="0"/>
              <a:t>princíp: rozdelí pole na polovicu a skúma, v ktorej sa zadaný prvok môže vyskytovať, zmenší interval hľadania opäť na polovicu a pokračuje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316038"/>
            <a:ext cx="8183880" cy="48274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1550" dirty="0" smtClean="0"/>
              <a:t>    var </a:t>
            </a:r>
            <a:r>
              <a:rPr lang="sk-SK" sz="1550" dirty="0" err="1" smtClean="0"/>
              <a:t>j,i,n,k,hladane:integer</a:t>
            </a:r>
            <a:r>
              <a:rPr lang="sk-SK" sz="1550" dirty="0" smtClean="0"/>
              <a:t>;</a:t>
            </a:r>
            <a:br>
              <a:rPr lang="sk-SK" sz="1550" dirty="0" smtClean="0"/>
            </a:br>
            <a:r>
              <a:rPr lang="sk-SK" sz="1550" dirty="0" smtClean="0"/>
              <a:t>a:array [1..20] </a:t>
            </a:r>
            <a:r>
              <a:rPr lang="sk-SK" sz="1550" dirty="0" err="1" smtClean="0"/>
              <a:t>of</a:t>
            </a:r>
            <a:r>
              <a:rPr lang="sk-SK" sz="1550" dirty="0" smtClean="0"/>
              <a:t> </a:t>
            </a:r>
            <a:r>
              <a:rPr lang="sk-SK" sz="1550" dirty="0" err="1" smtClean="0"/>
              <a:t>integer</a:t>
            </a:r>
            <a:r>
              <a:rPr lang="sk-SK" sz="1550" dirty="0" smtClean="0"/>
              <a:t>;</a:t>
            </a:r>
            <a:br>
              <a:rPr lang="sk-SK" sz="1550" dirty="0" smtClean="0"/>
            </a:br>
            <a:r>
              <a:rPr lang="sk-SK" sz="1550" dirty="0" err="1" smtClean="0"/>
              <a:t>begin</a:t>
            </a:r>
            <a:r>
              <a:rPr lang="sk-SK" sz="1550" dirty="0" smtClean="0"/>
              <a:t/>
            </a:r>
            <a:br>
              <a:rPr lang="sk-SK" sz="1550" dirty="0" smtClean="0"/>
            </a:br>
            <a:r>
              <a:rPr lang="sk-SK" sz="1550" dirty="0" err="1" smtClean="0"/>
              <a:t>randomize</a:t>
            </a:r>
            <a:r>
              <a:rPr lang="sk-SK" sz="1550" dirty="0" smtClean="0"/>
              <a:t>;</a:t>
            </a:r>
          </a:p>
          <a:p>
            <a:pPr>
              <a:buNone/>
            </a:pPr>
            <a:r>
              <a:rPr lang="sk-SK" sz="1550" dirty="0" smtClean="0"/>
              <a:t>    </a:t>
            </a:r>
            <a:r>
              <a:rPr lang="sk-SK" sz="1550" dirty="0" err="1" smtClean="0"/>
              <a:t>writeln</a:t>
            </a:r>
            <a:r>
              <a:rPr lang="sk-SK" sz="1550" dirty="0" smtClean="0"/>
              <a:t>(´Zadaj </a:t>
            </a:r>
            <a:r>
              <a:rPr lang="sk-SK" sz="1550" dirty="0" err="1" smtClean="0"/>
              <a:t>hladany</a:t>
            </a:r>
            <a:r>
              <a:rPr lang="sk-SK" sz="1550" dirty="0" smtClean="0"/>
              <a:t> </a:t>
            </a:r>
            <a:r>
              <a:rPr lang="sk-SK" sz="1550" dirty="0" smtClean="0"/>
              <a:t>prvok´);</a:t>
            </a:r>
          </a:p>
          <a:p>
            <a:pPr>
              <a:buNone/>
            </a:pPr>
            <a:r>
              <a:rPr lang="sk-SK" sz="1550" dirty="0" smtClean="0"/>
              <a:t>    </a:t>
            </a:r>
            <a:r>
              <a:rPr lang="sk-SK" sz="1550" dirty="0" err="1" smtClean="0"/>
              <a:t>readln</a:t>
            </a:r>
            <a:r>
              <a:rPr lang="sk-SK" sz="1550" dirty="0" smtClean="0"/>
              <a:t>(</a:t>
            </a:r>
            <a:r>
              <a:rPr lang="sk-SK" sz="1550" dirty="0" err="1" smtClean="0"/>
              <a:t>hladane</a:t>
            </a:r>
            <a:r>
              <a:rPr lang="sk-SK" sz="1550" dirty="0" smtClean="0"/>
              <a:t>);</a:t>
            </a:r>
          </a:p>
          <a:p>
            <a:pPr>
              <a:buNone/>
            </a:pPr>
            <a:r>
              <a:rPr lang="sk-SK" sz="1550" dirty="0" smtClean="0"/>
              <a:t>    </a:t>
            </a:r>
            <a:r>
              <a:rPr lang="sk-SK" sz="1550" dirty="0" err="1" smtClean="0"/>
              <a:t>writeln</a:t>
            </a:r>
            <a:r>
              <a:rPr lang="sk-SK" sz="1550" dirty="0" smtClean="0"/>
              <a:t>(´Zadaj </a:t>
            </a:r>
            <a:r>
              <a:rPr lang="sk-SK" sz="1550" dirty="0" err="1" smtClean="0"/>
              <a:t>pocet</a:t>
            </a:r>
            <a:r>
              <a:rPr lang="sk-SK" sz="1550" dirty="0" smtClean="0"/>
              <a:t> </a:t>
            </a:r>
            <a:r>
              <a:rPr lang="sk-SK" sz="1550" dirty="0" smtClean="0"/>
              <a:t>prvkov </a:t>
            </a:r>
            <a:r>
              <a:rPr lang="sk-SK" sz="1550" dirty="0" smtClean="0"/>
              <a:t>pola</a:t>
            </a:r>
            <a:r>
              <a:rPr lang="sk-SK" sz="1550" dirty="0" smtClean="0"/>
              <a:t>´); </a:t>
            </a:r>
            <a:br>
              <a:rPr lang="sk-SK" sz="1550" dirty="0" smtClean="0"/>
            </a:br>
            <a:r>
              <a:rPr lang="sk-SK" sz="1550" dirty="0" err="1" smtClean="0"/>
              <a:t>readln</a:t>
            </a:r>
            <a:r>
              <a:rPr lang="sk-SK" sz="1550" dirty="0" smtClean="0"/>
              <a:t>(n);</a:t>
            </a:r>
            <a:br>
              <a:rPr lang="sk-SK" sz="1550" dirty="0" smtClean="0"/>
            </a:br>
            <a:r>
              <a:rPr lang="sk-SK" sz="1550" dirty="0" err="1" smtClean="0"/>
              <a:t>for</a:t>
            </a:r>
            <a:r>
              <a:rPr lang="sk-SK" sz="1550" dirty="0" smtClean="0"/>
              <a:t> i:=1 to n do a[i]:=</a:t>
            </a:r>
            <a:r>
              <a:rPr lang="sk-SK" sz="1550" dirty="0" err="1" smtClean="0"/>
              <a:t>random</a:t>
            </a:r>
            <a:r>
              <a:rPr lang="sk-SK" sz="1550" dirty="0" smtClean="0"/>
              <a:t>(20);</a:t>
            </a:r>
            <a:br>
              <a:rPr lang="sk-SK" sz="1550" dirty="0" smtClean="0"/>
            </a:br>
            <a:r>
              <a:rPr lang="sk-SK" sz="1550" dirty="0" smtClean="0"/>
              <a:t>i:=1;</a:t>
            </a:r>
            <a:br>
              <a:rPr lang="sk-SK" sz="1550" dirty="0" smtClean="0"/>
            </a:br>
            <a:r>
              <a:rPr lang="sk-SK" sz="1550" dirty="0" smtClean="0"/>
              <a:t>j:=n;</a:t>
            </a:r>
            <a:br>
              <a:rPr lang="sk-SK" sz="1550" dirty="0" smtClean="0"/>
            </a:br>
            <a:r>
              <a:rPr lang="sk-SK" sz="1550" dirty="0" err="1" smtClean="0"/>
              <a:t>repeat</a:t>
            </a:r>
            <a:r>
              <a:rPr lang="sk-SK" sz="1550" dirty="0" smtClean="0"/>
              <a:t/>
            </a:r>
            <a:br>
              <a:rPr lang="sk-SK" sz="1550" dirty="0" smtClean="0"/>
            </a:br>
            <a:r>
              <a:rPr lang="sk-SK" sz="1550" dirty="0" smtClean="0"/>
              <a:t> </a:t>
            </a:r>
            <a:r>
              <a:rPr lang="sk-SK" sz="1550" dirty="0" err="1" smtClean="0"/>
              <a:t>if</a:t>
            </a:r>
            <a:r>
              <a:rPr lang="sk-SK" sz="1550" dirty="0" smtClean="0"/>
              <a:t> a[k]=</a:t>
            </a:r>
            <a:r>
              <a:rPr lang="sk-SK" sz="1550" dirty="0" err="1" smtClean="0"/>
              <a:t>hladane</a:t>
            </a:r>
            <a:r>
              <a:rPr lang="sk-SK" sz="1550" dirty="0" smtClean="0"/>
              <a:t> </a:t>
            </a:r>
            <a:r>
              <a:rPr lang="sk-SK" sz="1550" dirty="0" err="1" smtClean="0"/>
              <a:t>then</a:t>
            </a:r>
            <a:r>
              <a:rPr lang="sk-SK" sz="1550" dirty="0" smtClean="0"/>
              <a:t> </a:t>
            </a:r>
            <a:r>
              <a:rPr lang="sk-SK" sz="1550" dirty="0" err="1" smtClean="0"/>
              <a:t>writeln</a:t>
            </a:r>
            <a:r>
              <a:rPr lang="sk-SK" sz="1550" dirty="0" smtClean="0"/>
              <a:t>('</a:t>
            </a:r>
            <a:r>
              <a:rPr lang="sk-SK" sz="1550" dirty="0" err="1" smtClean="0"/>
              <a:t>Cislo</a:t>
            </a:r>
            <a:r>
              <a:rPr lang="sk-SK" sz="1550" dirty="0" smtClean="0"/>
              <a:t> sa </a:t>
            </a:r>
            <a:r>
              <a:rPr lang="sk-SK" sz="1550" dirty="0" err="1" smtClean="0"/>
              <a:t>nachadza</a:t>
            </a:r>
            <a:r>
              <a:rPr lang="sk-SK" sz="1550" dirty="0" smtClean="0"/>
              <a:t> na ,'</a:t>
            </a:r>
            <a:r>
              <a:rPr lang="sk-SK" sz="1550" dirty="0" err="1" smtClean="0"/>
              <a:t>k',.-tej</a:t>
            </a:r>
            <a:r>
              <a:rPr lang="sk-SK" sz="1550" dirty="0" smtClean="0"/>
              <a:t> </a:t>
            </a:r>
            <a:r>
              <a:rPr lang="sk-SK" sz="1550" dirty="0" err="1" smtClean="0"/>
              <a:t>pozicii</a:t>
            </a:r>
            <a:r>
              <a:rPr lang="sk-SK" sz="1550" dirty="0" smtClean="0"/>
              <a:t>');</a:t>
            </a:r>
          </a:p>
          <a:p>
            <a:pPr>
              <a:buNone/>
            </a:pPr>
            <a:r>
              <a:rPr lang="sk-SK" sz="1550" dirty="0" smtClean="0"/>
              <a:t>     k</a:t>
            </a:r>
            <a:r>
              <a:rPr lang="sk-SK" sz="1550" dirty="0" smtClean="0"/>
              <a:t>:=(i+j) div 2</a:t>
            </a:r>
            <a:r>
              <a:rPr lang="sk-SK" sz="1550" dirty="0" smtClean="0"/>
              <a:t>;</a:t>
            </a:r>
          </a:p>
          <a:p>
            <a:pPr>
              <a:buNone/>
            </a:pPr>
            <a:r>
              <a:rPr lang="sk-SK" sz="1550" dirty="0" smtClean="0"/>
              <a:t>     </a:t>
            </a:r>
            <a:r>
              <a:rPr lang="sk-SK" sz="1550" dirty="0" err="1" smtClean="0"/>
              <a:t>if</a:t>
            </a:r>
            <a:r>
              <a:rPr lang="sk-SK" sz="1550" dirty="0" smtClean="0"/>
              <a:t> </a:t>
            </a:r>
            <a:r>
              <a:rPr lang="sk-SK" sz="1550" dirty="0" smtClean="0"/>
              <a:t>a[k]&gt;</a:t>
            </a:r>
            <a:r>
              <a:rPr lang="sk-SK" sz="1550" dirty="0" err="1" smtClean="0"/>
              <a:t>hladane</a:t>
            </a:r>
            <a:r>
              <a:rPr lang="sk-SK" sz="1550" dirty="0" smtClean="0"/>
              <a:t> </a:t>
            </a:r>
            <a:r>
              <a:rPr lang="sk-SK" sz="1550" dirty="0" err="1" smtClean="0"/>
              <a:t>then</a:t>
            </a:r>
            <a:r>
              <a:rPr lang="sk-SK" sz="1550" dirty="0" smtClean="0"/>
              <a:t> j:k-1</a:t>
            </a:r>
          </a:p>
          <a:p>
            <a:pPr>
              <a:buNone/>
            </a:pPr>
            <a:r>
              <a:rPr lang="sk-SK" sz="1550" dirty="0" smtClean="0"/>
              <a:t>     </a:t>
            </a:r>
            <a:r>
              <a:rPr lang="sk-SK" sz="1550" dirty="0" err="1" smtClean="0"/>
              <a:t>else</a:t>
            </a:r>
            <a:r>
              <a:rPr lang="sk-SK" sz="1550" dirty="0" smtClean="0"/>
              <a:t> </a:t>
            </a:r>
            <a:r>
              <a:rPr lang="sk-SK" sz="1550" dirty="0" err="1" smtClean="0"/>
              <a:t>if</a:t>
            </a:r>
            <a:r>
              <a:rPr lang="sk-SK" sz="1550" dirty="0" smtClean="0"/>
              <a:t> a[k]&lt;</a:t>
            </a:r>
            <a:r>
              <a:rPr lang="sk-SK" sz="1550" dirty="0" err="1" smtClean="0"/>
              <a:t>hladane</a:t>
            </a:r>
            <a:r>
              <a:rPr lang="sk-SK" sz="1550" dirty="0" smtClean="0"/>
              <a:t> </a:t>
            </a:r>
            <a:r>
              <a:rPr lang="sk-SK" sz="1550" dirty="0" err="1" smtClean="0"/>
              <a:t>then</a:t>
            </a:r>
            <a:r>
              <a:rPr lang="sk-SK" sz="1550" dirty="0" smtClean="0"/>
              <a:t> i:=k+1;</a:t>
            </a:r>
            <a:r>
              <a:rPr lang="sk-SK" sz="1550" dirty="0" smtClean="0"/>
              <a:t/>
            </a:r>
            <a:br>
              <a:rPr lang="sk-SK" sz="1550" dirty="0" smtClean="0"/>
            </a:br>
            <a:r>
              <a:rPr lang="sk-SK" sz="1550" dirty="0" err="1" smtClean="0"/>
              <a:t>until</a:t>
            </a:r>
            <a:r>
              <a:rPr lang="sk-SK" sz="1550" dirty="0" smtClean="0"/>
              <a:t> </a:t>
            </a:r>
            <a:r>
              <a:rPr lang="sk-SK" sz="1550" dirty="0" smtClean="0"/>
              <a:t>(a[k]=</a:t>
            </a:r>
            <a:r>
              <a:rPr lang="sk-SK" sz="1550" dirty="0" err="1" smtClean="0"/>
              <a:t>hladane</a:t>
            </a:r>
            <a:r>
              <a:rPr lang="sk-SK" sz="1550" dirty="0" smtClean="0"/>
              <a:t>) or (i&gt;j);</a:t>
            </a:r>
            <a:br>
              <a:rPr lang="sk-SK" sz="1550" dirty="0" smtClean="0"/>
            </a:br>
            <a:r>
              <a:rPr lang="sk-SK" sz="1550" dirty="0" err="1" smtClean="0"/>
              <a:t>if</a:t>
            </a:r>
            <a:r>
              <a:rPr lang="sk-SK" sz="1550" dirty="0" smtClean="0"/>
              <a:t> </a:t>
            </a:r>
            <a:r>
              <a:rPr lang="sk-SK" sz="1550" dirty="0" err="1" smtClean="0"/>
              <a:t>hladane=a</a:t>
            </a:r>
            <a:r>
              <a:rPr lang="sk-SK" sz="1550" dirty="0" smtClean="0"/>
              <a:t>[k] </a:t>
            </a:r>
            <a:r>
              <a:rPr lang="sk-SK" sz="1550" dirty="0" err="1" smtClean="0"/>
              <a:t>then</a:t>
            </a:r>
            <a:r>
              <a:rPr lang="sk-SK" sz="1550" dirty="0" smtClean="0"/>
              <a:t> </a:t>
            </a:r>
            <a:r>
              <a:rPr lang="sk-SK" sz="1550" dirty="0" err="1" smtClean="0"/>
              <a:t>writeln</a:t>
            </a:r>
            <a:r>
              <a:rPr lang="sk-SK" sz="1550" dirty="0" smtClean="0"/>
              <a:t>(´</a:t>
            </a:r>
            <a:r>
              <a:rPr lang="sk-SK" sz="1550" dirty="0" err="1" smtClean="0"/>
              <a:t>Cislo</a:t>
            </a:r>
            <a:r>
              <a:rPr lang="sk-SK" sz="1550" dirty="0" smtClean="0"/>
              <a:t> </a:t>
            </a:r>
            <a:r>
              <a:rPr lang="sk-SK" sz="1550" dirty="0" smtClean="0"/>
              <a:t>sa v poli nachádza na ´,</a:t>
            </a:r>
            <a:r>
              <a:rPr lang="sk-SK" sz="1550" dirty="0" err="1" smtClean="0"/>
              <a:t>k,´.-tom</a:t>
            </a:r>
            <a:r>
              <a:rPr lang="sk-SK" sz="1550" dirty="0" smtClean="0"/>
              <a:t/>
            </a:r>
            <a:br>
              <a:rPr lang="sk-SK" sz="1550" dirty="0" smtClean="0"/>
            </a:br>
            <a:r>
              <a:rPr lang="sk-SK" sz="1550" dirty="0" smtClean="0"/>
              <a:t>mieste´)</a:t>
            </a:r>
            <a:br>
              <a:rPr lang="sk-SK" sz="1550" dirty="0" smtClean="0"/>
            </a:br>
            <a:r>
              <a:rPr lang="sk-SK" sz="1550" dirty="0" smtClean="0"/>
              <a:t> </a:t>
            </a:r>
            <a:r>
              <a:rPr lang="sk-SK" sz="1550" dirty="0" err="1" smtClean="0"/>
              <a:t>else</a:t>
            </a:r>
            <a:r>
              <a:rPr lang="sk-SK" sz="1550" dirty="0" smtClean="0"/>
              <a:t> </a:t>
            </a:r>
            <a:r>
              <a:rPr lang="sk-SK" sz="1550" dirty="0" err="1" smtClean="0"/>
              <a:t>writeln</a:t>
            </a:r>
            <a:r>
              <a:rPr lang="sk-SK" sz="1550" dirty="0" smtClean="0"/>
              <a:t>(´</a:t>
            </a:r>
            <a:r>
              <a:rPr lang="sk-SK" sz="1550" dirty="0" err="1" smtClean="0"/>
              <a:t>Cislo</a:t>
            </a:r>
            <a:r>
              <a:rPr lang="sk-SK" sz="1550" dirty="0" smtClean="0"/>
              <a:t> </a:t>
            </a:r>
            <a:r>
              <a:rPr lang="sk-SK" sz="1550" dirty="0" smtClean="0"/>
              <a:t>sa v poli </a:t>
            </a:r>
            <a:r>
              <a:rPr lang="sk-SK" sz="1550" dirty="0" err="1" smtClean="0"/>
              <a:t>nenachadza</a:t>
            </a:r>
            <a:r>
              <a:rPr lang="sk-SK" sz="1550" dirty="0" smtClean="0"/>
              <a:t>´);</a:t>
            </a:r>
          </a:p>
          <a:p>
            <a:pPr>
              <a:buNone/>
            </a:pPr>
            <a:r>
              <a:rPr lang="sk-SK" sz="1550" dirty="0" smtClean="0"/>
              <a:t>    </a:t>
            </a:r>
            <a:r>
              <a:rPr lang="sk-SK" sz="1550" dirty="0" err="1" smtClean="0"/>
              <a:t>readln</a:t>
            </a:r>
            <a:r>
              <a:rPr lang="sk-SK" sz="1550" dirty="0" smtClean="0"/>
              <a:t>;</a:t>
            </a:r>
          </a:p>
          <a:p>
            <a:pPr>
              <a:buNone/>
            </a:pPr>
            <a:r>
              <a:rPr lang="sk-SK" sz="1550" dirty="0" smtClean="0"/>
              <a:t>    end.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Zdroje, autor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i="1" dirty="0" smtClean="0"/>
          </a:p>
          <a:p>
            <a:r>
              <a:rPr lang="sk-SK" i="1" dirty="0" smtClean="0"/>
              <a:t>http://referaty-seminarky.sk/pascal---vyhzadavanie-v-poli/</a:t>
            </a:r>
          </a:p>
          <a:p>
            <a:r>
              <a:rPr lang="sk-SK" i="1" dirty="0" smtClean="0"/>
              <a:t>http://www.pavlasek.sk/michal/?cat=2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Jana </a:t>
            </a:r>
            <a:r>
              <a:rPr lang="sk-SK" dirty="0" err="1" smtClean="0"/>
              <a:t>Krištanová</a:t>
            </a:r>
            <a:r>
              <a:rPr lang="sk-SK" dirty="0" smtClean="0"/>
              <a:t>, 4.C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</TotalTime>
  <Words>88</Words>
  <Application>Microsoft Office PowerPoint</Application>
  <PresentationFormat>Prezentácia na obrazovke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Aspekt</vt:lpstr>
      <vt:lpstr>Pascal</vt:lpstr>
      <vt:lpstr>Lineárne vyhľadávanie</vt:lpstr>
      <vt:lpstr>Zistenie počtu opakovaní 1 zložky poľa</vt:lpstr>
      <vt:lpstr>Zistenie miesta v poli hľadanej zložky</vt:lpstr>
      <vt:lpstr>Binárne vyhľadávanie</vt:lpstr>
      <vt:lpstr>Snímka 6</vt:lpstr>
      <vt:lpstr>Zdroje, autor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Pascal</dc:title>
  <dc:creator>Janka</dc:creator>
  <cp:lastModifiedBy>Janka</cp:lastModifiedBy>
  <cp:revision>21</cp:revision>
  <dcterms:created xsi:type="dcterms:W3CDTF">2009-12-14T17:43:35Z</dcterms:created>
  <dcterms:modified xsi:type="dcterms:W3CDTF">2009-12-15T16:42:01Z</dcterms:modified>
</cp:coreProperties>
</file>