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64CF2E0-CCC4-4E1E-9902-C3C36AB3FDA4}" type="datetimeFigureOut">
              <a:rPr lang="en-US" smtClean="0"/>
              <a:pPr/>
              <a:t>6/14/2011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6/14/2011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857580" cy="2301240"/>
          </a:xfrm>
        </p:spPr>
        <p:txBody>
          <a:bodyPr/>
          <a:lstStyle/>
          <a:p>
            <a:r>
              <a:rPr smtClean="0"/>
              <a:t>6</a:t>
            </a:r>
            <a:r>
              <a:rPr lang="sk-SK" dirty="0" smtClean="0"/>
              <a:t> Wonders of Slovaki</a:t>
            </a:r>
            <a:r>
              <a:rPr smtClean="0"/>
              <a:t>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lado\Desktop\bojnickyzam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4" y="3929066"/>
            <a:ext cx="3905245" cy="292893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Bojnice</a:t>
            </a:r>
            <a:r>
              <a:rPr lang="en-US" dirty="0" smtClean="0"/>
              <a:t> Castle</a:t>
            </a:r>
            <a:endParaRPr lang="sk-SK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214282" y="1571612"/>
            <a:ext cx="7467600" cy="4525963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The first written mention of the castle came from 1113, </a:t>
            </a:r>
          </a:p>
          <a:p>
            <a:r>
              <a:rPr lang="en-US" dirty="0" smtClean="0"/>
              <a:t>originally built as a wooden fort</a:t>
            </a:r>
          </a:p>
          <a:p>
            <a:r>
              <a:rPr lang="en-US" dirty="0" smtClean="0"/>
              <a:t> its first owner was </a:t>
            </a:r>
            <a:r>
              <a:rPr lang="en-US" dirty="0" err="1" smtClean="0"/>
              <a:t>Máté</a:t>
            </a:r>
            <a:r>
              <a:rPr lang="en-US" dirty="0" smtClean="0"/>
              <a:t> </a:t>
            </a:r>
            <a:r>
              <a:rPr lang="en-US" dirty="0" err="1" smtClean="0"/>
              <a:t>Csák</a:t>
            </a:r>
            <a:endParaRPr lang="en-US" dirty="0" smtClean="0"/>
          </a:p>
          <a:p>
            <a:r>
              <a:rPr lang="en-US" dirty="0" smtClean="0"/>
              <a:t>On 9 May 1950, a huge fire broke out in the castle</a:t>
            </a:r>
          </a:p>
          <a:p>
            <a:r>
              <a:rPr lang="en-US" dirty="0" smtClean="0"/>
              <a:t>In 1970 it was declared a</a:t>
            </a:r>
          </a:p>
          <a:p>
            <a:pPr>
              <a:buNone/>
            </a:pPr>
            <a:r>
              <a:rPr lang="en-US" dirty="0" smtClean="0"/>
              <a:t>    national cultural monument</a:t>
            </a:r>
          </a:p>
          <a:p>
            <a:pPr>
              <a:buNone/>
            </a:pPr>
            <a:r>
              <a:rPr lang="en-US" dirty="0" smtClean="0"/>
              <a:t>    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Ochtinská Aragonite Cave</a:t>
            </a:r>
            <a:endParaRPr lang="sk-S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71924" cy="4757758"/>
          </a:xfrm>
        </p:spPr>
        <p:txBody>
          <a:bodyPr>
            <a:normAutofit fontScale="92500" lnSpcReduction="20000"/>
          </a:bodyPr>
          <a:lstStyle/>
          <a:p>
            <a:r>
              <a:rPr lang="en-US" sz="2700" dirty="0" smtClean="0"/>
              <a:t>located </a:t>
            </a:r>
            <a:r>
              <a:rPr lang="en-US" sz="2700" dirty="0" smtClean="0"/>
              <a:t>under the </a:t>
            </a:r>
            <a:r>
              <a:rPr lang="en-US" sz="2700" dirty="0" smtClean="0"/>
              <a:t>Revúca </a:t>
            </a:r>
            <a:r>
              <a:rPr lang="en-US" sz="2700" dirty="0" smtClean="0"/>
              <a:t>highlands. </a:t>
            </a:r>
          </a:p>
          <a:p>
            <a:r>
              <a:rPr lang="en-US" sz="2700" dirty="0" smtClean="0"/>
              <a:t>One of the </a:t>
            </a:r>
            <a:r>
              <a:rPr lang="en-US" sz="2700" dirty="0" smtClean="0"/>
              <a:t>world's </a:t>
            </a:r>
            <a:r>
              <a:rPr lang="en-US" sz="2700" dirty="0" smtClean="0"/>
              <a:t>3 </a:t>
            </a:r>
            <a:r>
              <a:rPr lang="en-US" sz="2700" dirty="0" smtClean="0"/>
              <a:t>available aragonite caves</a:t>
            </a:r>
          </a:p>
          <a:p>
            <a:r>
              <a:rPr lang="en-US" sz="2700" dirty="0" smtClean="0"/>
              <a:t>the cave was discovered by Martin Cangár and Jiri Prosek in 1954 </a:t>
            </a:r>
          </a:p>
          <a:p>
            <a:r>
              <a:rPr lang="en-US" sz="2800" dirty="0" smtClean="0"/>
              <a:t>the mineral aragonite covers the walls of the </a:t>
            </a:r>
            <a:r>
              <a:rPr lang="en-US" sz="2800" dirty="0" smtClean="0"/>
              <a:t>cave</a:t>
            </a:r>
          </a:p>
          <a:p>
            <a:r>
              <a:rPr lang="en-US" sz="2700" dirty="0" smtClean="0"/>
              <a:t>UNESCO </a:t>
            </a:r>
            <a:endParaRPr lang="en-US" sz="2700" dirty="0" smtClean="0"/>
          </a:p>
          <a:p>
            <a:pPr>
              <a:buNone/>
            </a:pPr>
            <a:endParaRPr lang="sk-SK" dirty="0"/>
          </a:p>
        </p:txBody>
      </p:sp>
      <p:pic>
        <p:nvPicPr>
          <p:cNvPr id="6" name="Content Placeholder 5" descr="Ochtinska_aragonitova_jaskyn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14876" y="1285860"/>
            <a:ext cx="3929090" cy="26193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C:\Users\Vlado\Desktop\ochtinska.jpg"/>
          <p:cNvPicPr>
            <a:picLocks noChangeAspect="1" noChangeArrowheads="1"/>
          </p:cNvPicPr>
          <p:nvPr/>
        </p:nvPicPr>
        <p:blipFill>
          <a:blip r:embed="rId3"/>
          <a:srcRect l="9928" t="10832" r="8040" b="10715"/>
          <a:stretch>
            <a:fillRect/>
          </a:stretch>
        </p:blipFill>
        <p:spPr bwMode="auto">
          <a:xfrm>
            <a:off x="4714876" y="4071942"/>
            <a:ext cx="3947152" cy="26431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</a:t>
            </a:r>
            <a:r>
              <a:rPr lang="sk-SK" dirty="0" smtClean="0"/>
              <a:t>Vlkolínec</a:t>
            </a:r>
            <a:endParaRPr lang="sk-SK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 written mention of the village came from 1376</a:t>
            </a:r>
          </a:p>
          <a:p>
            <a:r>
              <a:rPr lang="en-US" dirty="0" smtClean="0"/>
              <a:t>after 1882 it became part of Ružomberok</a:t>
            </a:r>
          </a:p>
          <a:p>
            <a:r>
              <a:rPr lang="en-US" dirty="0" smtClean="0"/>
              <a:t>pure wooden village</a:t>
            </a:r>
          </a:p>
          <a:p>
            <a:r>
              <a:rPr lang="en-US" dirty="0" smtClean="0"/>
              <a:t>1944, part of the village burned.</a:t>
            </a:r>
          </a:p>
          <a:p>
            <a:r>
              <a:rPr lang="sk-SK" dirty="0" smtClean="0"/>
              <a:t>UNESCO</a:t>
            </a:r>
            <a:endParaRPr lang="sk-SK" dirty="0"/>
          </a:p>
        </p:txBody>
      </p:sp>
      <p:pic>
        <p:nvPicPr>
          <p:cNvPr id="13" name="Content Placeholder 12" descr="366px-Vlkolínec,_Slovakia_016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86248" y="785794"/>
            <a:ext cx="2071702" cy="32791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C:\Users\Vlado\Desktop\800px-Vlkolínec,_Slovakia_0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4143380"/>
            <a:ext cx="3857652" cy="25697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Vlado\Desktop\400px-Vlkolínec,_Slovakia_01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785794"/>
            <a:ext cx="2214578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161</TotalTime>
  <Words>129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Technic</vt:lpstr>
      <vt:lpstr>6 Wonders of Slovakia</vt:lpstr>
      <vt:lpstr>1. Bojnice Castle</vt:lpstr>
      <vt:lpstr>3. Ochtinská Aragonite Cave</vt:lpstr>
      <vt:lpstr>5.Vlkolínec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Wonders of Slovakia</dc:title>
  <dc:creator>Vlado</dc:creator>
  <cp:lastModifiedBy>Vlado</cp:lastModifiedBy>
  <cp:revision>18</cp:revision>
  <dcterms:created xsi:type="dcterms:W3CDTF">2011-05-28T09:31:08Z</dcterms:created>
  <dcterms:modified xsi:type="dcterms:W3CDTF">2011-06-14T20:57:02Z</dcterms:modified>
</cp:coreProperties>
</file>