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AF1D4C-6FA9-4CC3-988F-C677ADD5EBD8}" type="datetimeFigureOut">
              <a:rPr lang="sk-SK" smtClean="0"/>
              <a:pPr/>
              <a:t>6. 6. 2011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965C2FF-80B1-4292-A460-6CB921C5D98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news.sk/spravy/vyskum/2004-08-26/c108481-teleportacia-v-realnych-podmienkach" TargetMode="External"/><Relationship Id="rId2" Type="http://schemas.openxmlformats.org/officeDocument/2006/relationships/hyperlink" Target="http://www.itnews.sk/spravy/vyskum/2002-06-20/c108769-teleportacia-skutocnosto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Anton_Zeilinger" TargetMode="External"/><Relationship Id="rId4" Type="http://schemas.openxmlformats.org/officeDocument/2006/relationships/hyperlink" Target="http://www.cez-okno.net/clanok/danica-u/kvantova-teleportacia-realizovana-na-rekordnych-16-kilometr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>
            <a:normAutofit/>
          </a:bodyPr>
          <a:lstStyle/>
          <a:p>
            <a:r>
              <a:rPr lang="sk-SK" sz="5400" dirty="0" err="1" smtClean="0">
                <a:solidFill>
                  <a:schemeClr val="accent2">
                    <a:lumMod val="75000"/>
                  </a:schemeClr>
                </a:solidFill>
              </a:rPr>
              <a:t>Teleportácia</a:t>
            </a:r>
            <a:r>
              <a:rPr lang="sk-SK" sz="5400" dirty="0" smtClean="0"/>
              <a:t> 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28794" y="464344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sk-SK" sz="2400" dirty="0" smtClean="0">
                <a:solidFill>
                  <a:schemeClr val="accent3">
                    <a:lumMod val="50000"/>
                  </a:schemeClr>
                </a:solidFill>
              </a:rPr>
              <a:t>Mária </a:t>
            </a:r>
            <a:r>
              <a:rPr lang="sk-SK" sz="2400" dirty="0" err="1" smtClean="0">
                <a:solidFill>
                  <a:schemeClr val="accent3">
                    <a:lumMod val="50000"/>
                  </a:schemeClr>
                </a:solidFill>
              </a:rPr>
              <a:t>Lisiková</a:t>
            </a:r>
            <a:r>
              <a:rPr lang="sk-SK" sz="2400" dirty="0" smtClean="0">
                <a:solidFill>
                  <a:schemeClr val="accent3">
                    <a:lumMod val="50000"/>
                  </a:schemeClr>
                </a:solidFill>
              </a:rPr>
              <a:t>, III.B</a:t>
            </a:r>
          </a:p>
          <a:p>
            <a:pPr algn="r"/>
            <a:r>
              <a:rPr lang="sk-SK" sz="2400" dirty="0" smtClean="0">
                <a:solidFill>
                  <a:schemeClr val="accent3">
                    <a:lumMod val="50000"/>
                  </a:schemeClr>
                </a:solidFill>
              </a:rPr>
              <a:t>2010/2011</a:t>
            </a:r>
            <a:endParaRPr lang="sk-SK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Čo je to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teleportácia</a:t>
            </a:r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remiestnenie hmoty z miesta na miesto 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vo východiskovom bode sa hmota rozloží na atómy, a v cieľovom sa z jednotlivých atómov poskladá</a:t>
            </a:r>
          </a:p>
          <a:p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k</a:t>
            </a:r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vantová teória informácie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možný spôsob prepravy?</a:t>
            </a:r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50000"/>
                  </a:schemeClr>
                </a:solidFill>
              </a:rPr>
              <a:t>Experiment na Dunaji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Zástupný symbol obsahu 3" descr="rJngICN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232638"/>
            <a:ext cx="7772400" cy="36754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Anton </a:t>
            </a:r>
            <a:r>
              <a:rPr lang="sk-SK" dirty="0" err="1" smtClean="0">
                <a:solidFill>
                  <a:schemeClr val="accent2">
                    <a:lumMod val="75000"/>
                  </a:schemeClr>
                </a:solidFill>
              </a:rPr>
              <a:t>Zeilinger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/>
          </a:bodyPr>
          <a:lstStyle/>
          <a:p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najvýraznejšia európska osobnosť, ktorá sa zaoberá problematikou </a:t>
            </a:r>
            <a:r>
              <a:rPr lang="sk-SK" sz="2800" dirty="0" err="1" smtClean="0">
                <a:solidFill>
                  <a:schemeClr val="accent3">
                    <a:lumMod val="50000"/>
                  </a:schemeClr>
                </a:solidFill>
              </a:rPr>
              <a:t>teleportácie</a:t>
            </a:r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 častíc v reálnych podmienkach</a:t>
            </a:r>
          </a:p>
          <a:p>
            <a:r>
              <a:rPr lang="de-DE" sz="2800" dirty="0" smtClean="0">
                <a:solidFill>
                  <a:schemeClr val="accent3">
                    <a:lumMod val="50000"/>
                  </a:schemeClr>
                </a:solidFill>
              </a:rPr>
              <a:t>* 20. </a:t>
            </a:r>
            <a:r>
              <a:rPr lang="de-DE" sz="2800" dirty="0" err="1" smtClean="0">
                <a:solidFill>
                  <a:schemeClr val="accent3">
                    <a:lumMod val="50000"/>
                  </a:schemeClr>
                </a:solidFill>
              </a:rPr>
              <a:t>máj</a:t>
            </a:r>
            <a:r>
              <a:rPr lang="de-DE" sz="2800" dirty="0" smtClean="0">
                <a:solidFill>
                  <a:schemeClr val="accent3">
                    <a:lumMod val="50000"/>
                  </a:schemeClr>
                </a:solidFill>
              </a:rPr>
              <a:t> 1945, Ried im Innkreis, </a:t>
            </a:r>
            <a:r>
              <a:rPr lang="de-DE" sz="2800" dirty="0" err="1" smtClean="0">
                <a:solidFill>
                  <a:schemeClr val="accent3">
                    <a:lumMod val="50000"/>
                  </a:schemeClr>
                </a:solidFill>
              </a:rPr>
              <a:t>Rakúsko</a:t>
            </a:r>
            <a:endParaRPr lang="sk-SK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rakúsky experimentálny fyzik a profesor, Viedenská univerzita</a:t>
            </a:r>
          </a:p>
          <a:p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kvantová fyzika,</a:t>
            </a:r>
          </a:p>
          <a:p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pomocou častice svetla </a:t>
            </a:r>
            <a:r>
              <a:rPr lang="sk-SK" sz="2800" dirty="0" err="1" smtClean="0">
                <a:solidFill>
                  <a:schemeClr val="accent3">
                    <a:lumMod val="50000"/>
                  </a:schemeClr>
                </a:solidFill>
              </a:rPr>
              <a:t>teleportoval</a:t>
            </a:r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 dáta na vzdialenosť 600 metrov.</a:t>
            </a:r>
          </a:p>
          <a:p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</a:rPr>
              <a:t>rok 2010, Wolfová cenu za fyziku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Anton_Zeiling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857232"/>
            <a:ext cx="7195944" cy="50186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Zdroje: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http://www.itnews.sk/spravy/vyskum/2002-06-20/c108769-teleportacia-skutocnostou</a:t>
            </a:r>
            <a:endParaRPr lang="sk-SK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http://www.itnews.sk/spravy/vyskum/2004-08-26/c108481-teleportacia-v-realnych-podmienkach</a:t>
            </a:r>
            <a:endParaRPr lang="sk-SK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http://www.cez-okno.net/clanok/danica-u/kvantova-teleportacia-realizovana-na-rekordnych-16-kilometrov</a:t>
            </a:r>
            <a:endParaRPr lang="sk-SK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  <a:hlinkClick r:id="rId5"/>
              </a:rPr>
              <a:t>http://en.wikipedia.org/wiki/Anton_Zeilinger</a:t>
            </a:r>
            <a:r>
              <a:rPr lang="sk-SK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sk-SK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109</TotalTime>
  <Words>112</Words>
  <Application>Microsoft Office PowerPoint</Application>
  <PresentationFormat>Prezentácia na obrazovke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Metro</vt:lpstr>
      <vt:lpstr>Teleportácia </vt:lpstr>
      <vt:lpstr>Čo je to teleportácia?</vt:lpstr>
      <vt:lpstr>Experiment na Dunaji</vt:lpstr>
      <vt:lpstr>Anton Zeilinger</vt:lpstr>
      <vt:lpstr>Snímka 5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Teleportácia </dc:title>
  <dc:creator>PC</dc:creator>
  <cp:lastModifiedBy>PC</cp:lastModifiedBy>
  <cp:revision>10</cp:revision>
  <dcterms:created xsi:type="dcterms:W3CDTF">2011-03-06T22:39:05Z</dcterms:created>
  <dcterms:modified xsi:type="dcterms:W3CDTF">2011-06-06T23:00:07Z</dcterms:modified>
</cp:coreProperties>
</file>