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64" r:id="rId5"/>
    <p:sldId id="260" r:id="rId6"/>
    <p:sldId id="261" r:id="rId7"/>
    <p:sldId id="262" r:id="rId8"/>
    <p:sldId id="259" r:id="rId9"/>
    <p:sldId id="263" r:id="rId1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333" autoAdjust="0"/>
  </p:normalViewPr>
  <p:slideViewPr>
    <p:cSldViewPr>
      <p:cViewPr varScale="1">
        <p:scale>
          <a:sx n="70" d="100"/>
          <a:sy n="70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3BC077-5C72-4079-B881-55819733C41A}" type="datetimeFigureOut">
              <a:rPr lang="sk-SK" smtClean="0"/>
              <a:pPr/>
              <a:t>22. 10. 2014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7854FC-8E7F-4B11-A402-B595AD49F1C4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7854FC-8E7F-4B11-A402-B595AD49F1C4}" type="slidenum">
              <a:rPr lang="sk-SK" smtClean="0"/>
              <a:pPr/>
              <a:t>2</a:t>
            </a:fld>
            <a:endParaRPr lang="sk-S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srsť </a:t>
            </a:r>
            <a:r>
              <a:rPr lang="sk-SK" dirty="0" smtClean="0"/>
              <a:t>sa na chrbte a na chvoste na ochranu pred dravcami premenila na tuhé, duté pichliače. Pod dlhými tenkými pichliačmi sa nachádza ešte druhá séria kratších a hrubších ostňov. </a:t>
            </a:r>
          </a:p>
          <a:p>
            <a:r>
              <a:rPr lang="sk-SK" b="1" dirty="0" smtClean="0"/>
              <a:t>...</a:t>
            </a:r>
            <a:r>
              <a:rPr lang="sk-SK" b="1" dirty="0" err="1" smtClean="0"/>
              <a:t>dorůstají</a:t>
            </a:r>
            <a:r>
              <a:rPr lang="sk-SK" b="1" dirty="0" smtClean="0"/>
              <a:t> do </a:t>
            </a:r>
            <a:r>
              <a:rPr lang="sk-SK" b="1" dirty="0" err="1" smtClean="0"/>
              <a:t>velikosti</a:t>
            </a:r>
            <a:r>
              <a:rPr lang="sk-SK" b="1" dirty="0" smtClean="0"/>
              <a:t> 90 cm a hmotnosti 18 kg?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7854FC-8E7F-4B11-A402-B595AD49F1C4}" type="slidenum">
              <a:rPr lang="sk-SK" smtClean="0"/>
              <a:pPr/>
              <a:t>3</a:t>
            </a:fld>
            <a:endParaRPr lang="sk-S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Keď dikobraz zo strachu alebo pri útoku naježí svoje pichliače, zdá sa byť takmer dvojnásobne veľký.</a:t>
            </a:r>
          </a:p>
          <a:p>
            <a:r>
              <a:rPr lang="sk-SK" dirty="0" smtClean="0"/>
              <a:t>Kvôli spätným háčkom prenikajú tieto tŕne stále hlbšie do tela útočníka a môžu spôsobiť aj jeho smrť, pokiaľ zasiahnu nejaký životne dôležitý orgán. Niektoré </a:t>
            </a:r>
            <a:r>
              <a:rPr lang="sk-SK" smtClean="0"/>
              <a:t>dikobrazy majú </a:t>
            </a:r>
            <a:r>
              <a:rPr lang="sk-SK" dirty="0" smtClean="0"/>
              <a:t>na chvoste tenkostenné tŕne – “</a:t>
            </a:r>
            <a:r>
              <a:rPr lang="sk-SK" dirty="0" err="1" smtClean="0"/>
              <a:t>štrkadla</a:t>
            </a:r>
            <a:r>
              <a:rPr lang="sk-SK" dirty="0" smtClean="0"/>
              <a:t>”. Ak chvostom pohnú ozve sa štrkotanie, ktoré ešte stupňuje odstrašujúci efekt.</a:t>
            </a:r>
          </a:p>
          <a:p>
            <a:r>
              <a:rPr lang="sk-SK" b="1" dirty="0" err="1" smtClean="0"/>
              <a:t>Keratin</a:t>
            </a:r>
            <a:r>
              <a:rPr lang="sk-SK" dirty="0" smtClean="0"/>
              <a:t> (mimo </a:t>
            </a:r>
            <a:r>
              <a:rPr lang="sk-SK" dirty="0" err="1" smtClean="0"/>
              <a:t>vědu</a:t>
            </a:r>
            <a:r>
              <a:rPr lang="sk-SK" dirty="0" smtClean="0"/>
              <a:t> </a:t>
            </a:r>
            <a:r>
              <a:rPr lang="sk-SK" dirty="0" err="1" smtClean="0"/>
              <a:t>též</a:t>
            </a:r>
            <a:r>
              <a:rPr lang="sk-SK" dirty="0" smtClean="0"/>
              <a:t> </a:t>
            </a:r>
            <a:r>
              <a:rPr lang="sk-SK" b="1" dirty="0" smtClean="0"/>
              <a:t>rohovina</a:t>
            </a:r>
            <a:r>
              <a:rPr lang="sk-SK" dirty="0" smtClean="0"/>
              <a:t>) je stavební </a:t>
            </a:r>
            <a:r>
              <a:rPr lang="sk-SK" err="1" smtClean="0"/>
              <a:t>bílkovina</a:t>
            </a:r>
            <a:r>
              <a:rPr lang="sk-SK" smtClean="0"/>
              <a:t> řazená mezi skleroproteiny. </a:t>
            </a:r>
            <a:r>
              <a:rPr lang="sk-SK" dirty="0" err="1" smtClean="0"/>
              <a:t>Keratin</a:t>
            </a:r>
            <a:r>
              <a:rPr lang="sk-SK" dirty="0" smtClean="0"/>
              <a:t> je nerozpustný </a:t>
            </a:r>
            <a:r>
              <a:rPr lang="sk-SK" dirty="0" err="1" smtClean="0"/>
              <a:t>ve</a:t>
            </a:r>
            <a:r>
              <a:rPr lang="sk-SK" dirty="0" smtClean="0"/>
              <a:t> </a:t>
            </a:r>
            <a:r>
              <a:rPr lang="sk-SK" dirty="0" err="1" smtClean="0"/>
              <a:t>vodě</a:t>
            </a:r>
            <a:r>
              <a:rPr lang="sk-SK" dirty="0" smtClean="0"/>
              <a:t> a má vláknitou </a:t>
            </a:r>
            <a:r>
              <a:rPr lang="sk-SK" dirty="0" err="1" smtClean="0"/>
              <a:t>strukturu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7854FC-8E7F-4B11-A402-B595AD49F1C4}" type="slidenum">
              <a:rPr lang="sk-SK" smtClean="0"/>
              <a:pPr/>
              <a:t>4</a:t>
            </a:fld>
            <a:endParaRPr lang="sk-S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V nebezpečenstve, alebo keď je podráždený naježí ostne a hrkoce nimi. Ak votrelca neodoženie, rýchlo cúva a zabodne ostne do nepriateľa. </a:t>
            </a:r>
          </a:p>
          <a:p>
            <a:r>
              <a:rPr lang="sk-SK" b="1" dirty="0" smtClean="0"/>
              <a:t>...aby získali </a:t>
            </a:r>
            <a:r>
              <a:rPr lang="sk-SK" b="1" dirty="0" err="1" smtClean="0"/>
              <a:t>vápník</a:t>
            </a:r>
            <a:r>
              <a:rPr lang="sk-SK" b="1" dirty="0" smtClean="0"/>
              <a:t>, </a:t>
            </a:r>
            <a:r>
              <a:rPr lang="sk-SK" b="1" dirty="0" err="1" smtClean="0"/>
              <a:t>okusují</a:t>
            </a:r>
            <a:r>
              <a:rPr lang="sk-SK" b="1" dirty="0" smtClean="0"/>
              <a:t> kosti </a:t>
            </a:r>
            <a:r>
              <a:rPr lang="sk-SK" b="1" dirty="0" err="1" smtClean="0"/>
              <a:t>uhynulých</a:t>
            </a:r>
            <a:r>
              <a:rPr lang="sk-SK" b="1" dirty="0" smtClean="0"/>
              <a:t> </a:t>
            </a:r>
            <a:r>
              <a:rPr lang="sk-SK" b="1" dirty="0" err="1" smtClean="0"/>
              <a:t>zvířat</a:t>
            </a:r>
            <a:r>
              <a:rPr lang="sk-SK" b="1" dirty="0" smtClean="0"/>
              <a:t>?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...</a:t>
            </a:r>
            <a:r>
              <a:rPr lang="sk-SK" dirty="0" err="1" smtClean="0"/>
              <a:t>místo</a:t>
            </a:r>
            <a:r>
              <a:rPr lang="sk-SK" dirty="0" smtClean="0"/>
              <a:t> srsti </a:t>
            </a:r>
            <a:r>
              <a:rPr lang="sk-SK" dirty="0" err="1" smtClean="0"/>
              <a:t>mají</a:t>
            </a:r>
            <a:r>
              <a:rPr lang="sk-SK" dirty="0" smtClean="0"/>
              <a:t> až 30 cm </a:t>
            </a:r>
            <a:r>
              <a:rPr lang="sk-SK" dirty="0" err="1" smtClean="0"/>
              <a:t>dlouhé</a:t>
            </a:r>
            <a:r>
              <a:rPr lang="sk-SK" dirty="0" smtClean="0"/>
              <a:t> </a:t>
            </a:r>
            <a:r>
              <a:rPr lang="sk-SK" dirty="0" err="1" smtClean="0"/>
              <a:t>ostny</a:t>
            </a:r>
            <a:r>
              <a:rPr lang="sk-SK" dirty="0" smtClean="0"/>
              <a:t>, </a:t>
            </a:r>
            <a:r>
              <a:rPr lang="sk-SK" dirty="0" err="1" smtClean="0"/>
              <a:t>které</a:t>
            </a:r>
            <a:r>
              <a:rPr lang="sk-SK" dirty="0" smtClean="0"/>
              <a:t> </a:t>
            </a:r>
            <a:r>
              <a:rPr lang="sk-SK" dirty="0" err="1" smtClean="0"/>
              <a:t>nevystřelují</a:t>
            </a:r>
            <a:r>
              <a:rPr lang="sk-SK" dirty="0" smtClean="0"/>
              <a:t>, ale snaží </a:t>
            </a:r>
            <a:r>
              <a:rPr lang="sk-SK" dirty="0" err="1" smtClean="0"/>
              <a:t>se</a:t>
            </a:r>
            <a:r>
              <a:rPr lang="sk-SK" dirty="0" smtClean="0"/>
              <a:t> do </a:t>
            </a:r>
            <a:r>
              <a:rPr lang="sk-SK" dirty="0" err="1" smtClean="0"/>
              <a:t>nepřítele</a:t>
            </a:r>
            <a:r>
              <a:rPr lang="sk-SK" dirty="0" smtClean="0"/>
              <a:t> </a:t>
            </a:r>
            <a:r>
              <a:rPr lang="sk-SK" dirty="0" err="1" smtClean="0"/>
              <a:t>zabodnout</a:t>
            </a:r>
            <a:r>
              <a:rPr lang="sk-SK" dirty="0" smtClean="0"/>
              <a:t> </a:t>
            </a:r>
            <a:r>
              <a:rPr lang="sk-SK" dirty="0" err="1" smtClean="0"/>
              <a:t>tlakem</a:t>
            </a:r>
            <a:r>
              <a:rPr lang="sk-SK" dirty="0" smtClean="0"/>
              <a:t> </a:t>
            </a:r>
            <a:r>
              <a:rPr lang="sk-SK" dirty="0" err="1" smtClean="0"/>
              <a:t>těla</a:t>
            </a:r>
            <a:r>
              <a:rPr lang="sk-SK" dirty="0" smtClean="0"/>
              <a:t>?</a:t>
            </a:r>
          </a:p>
          <a:p>
            <a:r>
              <a:rPr lang="sk-SK" dirty="0" smtClean="0"/>
              <a:t>Pri prudkom pohybe tieto pichliače vypadávajú a zasahujú protivníka </a:t>
            </a:r>
            <a:r>
              <a:rPr lang="sk-SK" dirty="0" err="1" smtClean="0"/>
              <a:t>nachadzajúceho</a:t>
            </a:r>
            <a:r>
              <a:rPr lang="sk-SK" dirty="0" smtClean="0"/>
              <a:t> sa aj vo vzdialenosti 2 metrov</a:t>
            </a:r>
            <a:br>
              <a:rPr lang="sk-SK" dirty="0" smtClean="0"/>
            </a:b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7854FC-8E7F-4B11-A402-B595AD49F1C4}" type="slidenum">
              <a:rPr lang="sk-SK" smtClean="0"/>
              <a:pPr/>
              <a:t>5</a:t>
            </a:fld>
            <a:endParaRPr lang="sk-S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-priamoúmerne, </a:t>
            </a:r>
            <a:r>
              <a:rPr lang="sk-SK" dirty="0" err="1" smtClean="0"/>
              <a:t>nerpiamoúmerne</a:t>
            </a:r>
            <a:r>
              <a:rPr lang="sk-SK" dirty="0" smtClean="0"/>
              <a:t> </a:t>
            </a:r>
          </a:p>
          <a:p>
            <a:endParaRPr lang="sk-SK" dirty="0" smtClean="0"/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7854FC-8E7F-4B11-A402-B595AD49F1C4}" type="slidenum">
              <a:rPr lang="sk-SK" smtClean="0"/>
              <a:pPr/>
              <a:t>6</a:t>
            </a:fld>
            <a:endParaRPr lang="sk-SK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smtClean="0"/>
              <a:t>P=F/S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7854FC-8E7F-4B11-A402-B595AD49F1C4}" type="slidenum">
              <a:rPr lang="sk-SK" smtClean="0"/>
              <a:pPr/>
              <a:t>8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5E99A-BD6E-4A14-99A2-731355749202}" type="datetimeFigureOut">
              <a:rPr lang="sk-SK" smtClean="0"/>
              <a:pPr/>
              <a:t>22. 10. 2014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7933B-CCC6-482F-A68F-4B32076A41F3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5E99A-BD6E-4A14-99A2-731355749202}" type="datetimeFigureOut">
              <a:rPr lang="sk-SK" smtClean="0"/>
              <a:pPr/>
              <a:t>22. 10. 2014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7933B-CCC6-482F-A68F-4B32076A41F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5E99A-BD6E-4A14-99A2-731355749202}" type="datetimeFigureOut">
              <a:rPr lang="sk-SK" smtClean="0"/>
              <a:pPr/>
              <a:t>22. 10. 2014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7933B-CCC6-482F-A68F-4B32076A41F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5E99A-BD6E-4A14-99A2-731355749202}" type="datetimeFigureOut">
              <a:rPr lang="sk-SK" smtClean="0"/>
              <a:pPr/>
              <a:t>22. 10. 2014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7933B-CCC6-482F-A68F-4B32076A41F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5E99A-BD6E-4A14-99A2-731355749202}" type="datetimeFigureOut">
              <a:rPr lang="sk-SK" smtClean="0"/>
              <a:pPr/>
              <a:t>22. 10. 2014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E07933B-CCC6-482F-A68F-4B32076A41F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5E99A-BD6E-4A14-99A2-731355749202}" type="datetimeFigureOut">
              <a:rPr lang="sk-SK" smtClean="0"/>
              <a:pPr/>
              <a:t>22. 10. 2014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7933B-CCC6-482F-A68F-4B32076A41F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5E99A-BD6E-4A14-99A2-731355749202}" type="datetimeFigureOut">
              <a:rPr lang="sk-SK" smtClean="0"/>
              <a:pPr/>
              <a:t>22. 10. 2014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7933B-CCC6-482F-A68F-4B32076A41F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5E99A-BD6E-4A14-99A2-731355749202}" type="datetimeFigureOut">
              <a:rPr lang="sk-SK" smtClean="0"/>
              <a:pPr/>
              <a:t>22. 10. 2014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7933B-CCC6-482F-A68F-4B32076A41F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5E99A-BD6E-4A14-99A2-731355749202}" type="datetimeFigureOut">
              <a:rPr lang="sk-SK" smtClean="0"/>
              <a:pPr/>
              <a:t>22. 10. 2014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7933B-CCC6-482F-A68F-4B32076A41F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5E99A-BD6E-4A14-99A2-731355749202}" type="datetimeFigureOut">
              <a:rPr lang="sk-SK" smtClean="0"/>
              <a:pPr/>
              <a:t>22. 10. 2014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7933B-CCC6-482F-A68F-4B32076A41F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sk-SK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Ak chcete pridať obrázok, kliknite na ikonu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5E99A-BD6E-4A14-99A2-731355749202}" type="datetimeFigureOut">
              <a:rPr lang="sk-SK" smtClean="0"/>
              <a:pPr/>
              <a:t>22. 10. 2014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7933B-CCC6-482F-A68F-4B32076A41F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EA5E99A-BD6E-4A14-99A2-731355749202}" type="datetimeFigureOut">
              <a:rPr lang="sk-SK" smtClean="0"/>
              <a:pPr/>
              <a:t>22. 10. 2014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E07933B-CCC6-482F-A68F-4B32076A41F3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3jPhxvY_Vk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inizoozilina.sk/dikobraz/" TargetMode="External"/><Relationship Id="rId3" Type="http://schemas.openxmlformats.org/officeDocument/2006/relationships/hyperlink" Target="http://sk.wikipedia.org/wiki/Dikobraz" TargetMode="External"/><Relationship Id="rId7" Type="http://schemas.openxmlformats.org/officeDocument/2006/relationships/hyperlink" Target="http://www.zookosice.sk/?zookosice=zviera&amp;id=4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k.wikipedia.org/wiki/Tlak" TargetMode="External"/><Relationship Id="rId5" Type="http://schemas.openxmlformats.org/officeDocument/2006/relationships/hyperlink" Target="https://www.youtube.com/watch?v=o3jPhxvY_Vk" TargetMode="External"/><Relationship Id="rId4" Type="http://schemas.openxmlformats.org/officeDocument/2006/relationships/hyperlink" Target="http://www.ahaonline.cz/clanek/musite-vedet/98144/velka-radost-v-olomoucke-zoo-dikobrazi-maji-mlade.html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2057400"/>
          </a:xfrm>
        </p:spPr>
        <p:txBody>
          <a:bodyPr>
            <a:normAutofit/>
          </a:bodyPr>
          <a:lstStyle/>
          <a:p>
            <a:r>
              <a:rPr lang="sk-SK" sz="5400" dirty="0" smtClean="0">
                <a:cs typeface="Times New Roman" pitchFamily="18" charset="0"/>
              </a:rPr>
              <a:t>Dikobraz (tlak)</a:t>
            </a:r>
            <a:endParaRPr lang="sk-SK" sz="5400" dirty="0">
              <a:cs typeface="Times New Roman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95936" y="5733256"/>
            <a:ext cx="4712568" cy="792088"/>
          </a:xfrm>
        </p:spPr>
        <p:txBody>
          <a:bodyPr>
            <a:normAutofit/>
          </a:bodyPr>
          <a:lstStyle/>
          <a:p>
            <a:r>
              <a:rPr lang="sk-SK" sz="2400" dirty="0" smtClean="0">
                <a:latin typeface="+mj-lt"/>
                <a:cs typeface="Times New Roman" pitchFamily="18" charset="0"/>
              </a:rPr>
              <a:t>Lucia </a:t>
            </a:r>
            <a:r>
              <a:rPr lang="sk-SK" sz="2400" dirty="0" err="1" smtClean="0">
                <a:latin typeface="+mj-lt"/>
                <a:cs typeface="Times New Roman" pitchFamily="18" charset="0"/>
              </a:rPr>
              <a:t>Holodňaková</a:t>
            </a:r>
            <a:r>
              <a:rPr lang="sk-SK" sz="2400" dirty="0" smtClean="0">
                <a:latin typeface="+mj-lt"/>
                <a:cs typeface="Times New Roman" pitchFamily="18" charset="0"/>
              </a:rPr>
              <a:t> II.D</a:t>
            </a:r>
            <a:endParaRPr lang="sk-SK" sz="2400" dirty="0"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4400" dirty="0" smtClean="0">
                <a:cs typeface="Times New Roman" pitchFamily="18" charset="0"/>
              </a:rPr>
              <a:t/>
            </a:r>
            <a:br>
              <a:rPr lang="sk-SK" sz="4400" dirty="0" smtClean="0">
                <a:cs typeface="Times New Roman" pitchFamily="18" charset="0"/>
              </a:rPr>
            </a:br>
            <a:r>
              <a:rPr lang="sk-SK" sz="4400" dirty="0" smtClean="0">
                <a:cs typeface="Times New Roman" pitchFamily="18" charset="0"/>
              </a:rPr>
              <a:t>Obsah</a:t>
            </a:r>
            <a:endParaRPr lang="sk-SK" sz="4400" dirty="0"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 smtClean="0"/>
          </a:p>
          <a:p>
            <a:r>
              <a:rPr lang="sk-SK" dirty="0" smtClean="0"/>
              <a:t>Charakteristika</a:t>
            </a:r>
          </a:p>
          <a:p>
            <a:r>
              <a:rPr lang="sk-SK" dirty="0" smtClean="0"/>
              <a:t>Obrana</a:t>
            </a:r>
          </a:p>
          <a:p>
            <a:r>
              <a:rPr lang="sk-SK" dirty="0" smtClean="0"/>
              <a:t>Tlak</a:t>
            </a:r>
          </a:p>
          <a:p>
            <a:r>
              <a:rPr lang="sk-SK" dirty="0" smtClean="0"/>
              <a:t>Otázky</a:t>
            </a:r>
          </a:p>
          <a:p>
            <a:r>
              <a:rPr lang="sk-SK" dirty="0" smtClean="0"/>
              <a:t>Zdroje</a:t>
            </a:r>
          </a:p>
          <a:p>
            <a:pPr>
              <a:buNone/>
            </a:pPr>
            <a:endParaRPr lang="sk-SK" dirty="0" smtClean="0"/>
          </a:p>
          <a:p>
            <a:endParaRPr lang="sk-SK" dirty="0"/>
          </a:p>
        </p:txBody>
      </p:sp>
      <p:pic>
        <p:nvPicPr>
          <p:cNvPr id="4" name="Obrázok 3" descr="inde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03848" y="3140968"/>
            <a:ext cx="2583731" cy="2808312"/>
          </a:xfrm>
          <a:prstGeom prst="rect">
            <a:avLst/>
          </a:prstGeom>
        </p:spPr>
      </p:pic>
      <p:pic>
        <p:nvPicPr>
          <p:cNvPr id="5" name="Obrázok 4" descr="index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56176" y="2060848"/>
            <a:ext cx="1584176" cy="1629916"/>
          </a:xfrm>
          <a:prstGeom prst="rect">
            <a:avLst/>
          </a:prstGeom>
        </p:spPr>
      </p:pic>
      <p:sp>
        <p:nvSpPr>
          <p:cNvPr id="6" name="Obdĺžnik 5"/>
          <p:cNvSpPr/>
          <p:nvPr/>
        </p:nvSpPr>
        <p:spPr>
          <a:xfrm>
            <a:off x="6228184" y="4293096"/>
            <a:ext cx="229075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TLAK</a:t>
            </a:r>
            <a:endParaRPr lang="sk-SK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/>
          </a:bodyPr>
          <a:lstStyle/>
          <a:p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Charakteristika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 smtClean="0"/>
          </a:p>
          <a:p>
            <a:r>
              <a:rPr lang="sk-SK" dirty="0" smtClean="0"/>
              <a:t>hlodavec</a:t>
            </a:r>
          </a:p>
          <a:p>
            <a:r>
              <a:rPr lang="sk-SK" dirty="0" smtClean="0"/>
              <a:t>na chrbte a na chvoste tuhé, duté pichliače</a:t>
            </a:r>
          </a:p>
          <a:p>
            <a:r>
              <a:rPr lang="sk-SK" dirty="0" smtClean="0"/>
              <a:t>pod dlhými tenkými pichliačmi ešte kratšie a hrubšie ostne</a:t>
            </a:r>
          </a:p>
          <a:p>
            <a:endParaRPr lang="sk-SK" dirty="0" smtClean="0"/>
          </a:p>
          <a:p>
            <a:endParaRPr lang="sk-SK" dirty="0"/>
          </a:p>
        </p:txBody>
      </p:sp>
      <p:pic>
        <p:nvPicPr>
          <p:cNvPr id="4" name="Obrázok 3" descr="inde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23928" y="4077072"/>
            <a:ext cx="4187056" cy="2307084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štruktúra </a:t>
            </a:r>
            <a:r>
              <a:rPr lang="sk-SK" dirty="0" smtClean="0"/>
              <a:t>tŕňa dikobraza je taká istá ako štruktúra ľudského </a:t>
            </a:r>
            <a:r>
              <a:rPr lang="sk-SK" dirty="0" smtClean="0"/>
              <a:t>vlasu</a:t>
            </a:r>
          </a:p>
          <a:p>
            <a:r>
              <a:rPr lang="sk-SK" dirty="0" smtClean="0"/>
              <a:t>s</a:t>
            </a:r>
            <a:r>
              <a:rPr lang="sk-SK" dirty="0" smtClean="0"/>
              <a:t>ú tvorené keratínom (tzv. rohovinou)</a:t>
            </a:r>
          </a:p>
          <a:p>
            <a:r>
              <a:rPr lang="sk-SK" dirty="0" smtClean="0"/>
              <a:t>t</a:t>
            </a:r>
            <a:r>
              <a:rPr lang="sk-SK" dirty="0" smtClean="0"/>
              <a:t>ŕne sú zakončené spätným háčikom</a:t>
            </a:r>
          </a:p>
          <a:p>
            <a:endParaRPr lang="sk-SK" dirty="0" smtClean="0"/>
          </a:p>
          <a:p>
            <a:endParaRPr lang="sk-SK" dirty="0"/>
          </a:p>
        </p:txBody>
      </p:sp>
      <p:pic>
        <p:nvPicPr>
          <p:cNvPr id="4" name="Obrázok 3" descr="inde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79712" y="3789040"/>
            <a:ext cx="5292080" cy="2485206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/>
          </a:bodyPr>
          <a:lstStyle/>
          <a:p>
            <a:r>
              <a:rPr lang="sk-SK" dirty="0" smtClean="0"/>
              <a:t>Obrana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nedokáže vystreľovať svoje pichliače</a:t>
            </a:r>
          </a:p>
          <a:p>
            <a:r>
              <a:rPr lang="sk-SK" dirty="0" smtClean="0"/>
              <a:t>otočí sa k útočníkovi chrbtom a pokúša sa ho bodnúť</a:t>
            </a:r>
          </a:p>
          <a:p>
            <a:r>
              <a:rPr lang="sk-SK" dirty="0" smtClean="0"/>
              <a:t>spodné pichliače sa uvoľňujú</a:t>
            </a:r>
          </a:p>
          <a:p>
            <a:endParaRPr lang="sk-SK" dirty="0" smtClean="0"/>
          </a:p>
          <a:p>
            <a:r>
              <a:rPr lang="sk-SK" dirty="0" smtClean="0"/>
              <a:t>môže spôsobiť </a:t>
            </a:r>
            <a:r>
              <a:rPr lang="sk-SK" dirty="0" smtClean="0"/>
              <a:t>zranenia</a:t>
            </a:r>
          </a:p>
          <a:p>
            <a:pPr>
              <a:buNone/>
            </a:pPr>
            <a:r>
              <a:rPr lang="sk-SK" dirty="0" smtClean="0"/>
              <a:t> </a:t>
            </a:r>
            <a:r>
              <a:rPr lang="sk-SK" dirty="0" smtClean="0"/>
              <a:t>   aj smrť</a:t>
            </a:r>
            <a:endParaRPr lang="sk-SK" dirty="0" smtClean="0"/>
          </a:p>
          <a:p>
            <a:pPr>
              <a:buNone/>
            </a:pPr>
            <a:r>
              <a:rPr lang="sk-SK" dirty="0" smtClean="0"/>
              <a:t> </a:t>
            </a:r>
            <a:endParaRPr lang="sk-SK" dirty="0"/>
          </a:p>
        </p:txBody>
      </p:sp>
      <p:pic>
        <p:nvPicPr>
          <p:cNvPr id="4" name="Obrázok 3" descr="inde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4048" y="3645024"/>
            <a:ext cx="3930005" cy="2952328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Tlak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P=F/S</a:t>
            </a:r>
          </a:p>
          <a:p>
            <a:endParaRPr lang="sk-SK" dirty="0" smtClean="0"/>
          </a:p>
          <a:p>
            <a:r>
              <a:rPr lang="sk-SK" dirty="0" smtClean="0"/>
              <a:t>využíva </a:t>
            </a:r>
            <a:r>
              <a:rPr lang="sk-SK" u="sng" dirty="0" smtClean="0"/>
              <a:t>tlak tela </a:t>
            </a:r>
            <a:r>
              <a:rPr lang="sk-SK" dirty="0" smtClean="0"/>
              <a:t>        pri bodnutí nepriateľa</a:t>
            </a:r>
          </a:p>
          <a:p>
            <a:endParaRPr lang="sk-SK" dirty="0" smtClean="0"/>
          </a:p>
          <a:p>
            <a:r>
              <a:rPr lang="sk-SK" dirty="0" smtClean="0"/>
              <a:t>tlak neúčinkuje iba v bode pôsobenia sily, ale prenáša sa</a:t>
            </a:r>
          </a:p>
          <a:p>
            <a:r>
              <a:rPr lang="sk-SK" dirty="0" smtClean="0"/>
              <a:t>sila nie je po ploche rozložená rovnomerne, ide o „priemerný“ tlak</a:t>
            </a:r>
          </a:p>
          <a:p>
            <a:pPr>
              <a:buNone/>
            </a:pPr>
            <a:r>
              <a:rPr lang="sk-SK" dirty="0" smtClean="0"/>
              <a:t>                                                         </a:t>
            </a:r>
            <a:r>
              <a:rPr lang="sk-SK" dirty="0" smtClean="0">
                <a:hlinkClick r:id="rId3"/>
              </a:rPr>
              <a:t>VIDEO  </a:t>
            </a:r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  <p:sp>
        <p:nvSpPr>
          <p:cNvPr id="6" name="Šípka doprava 5"/>
          <p:cNvSpPr/>
          <p:nvPr/>
        </p:nvSpPr>
        <p:spPr>
          <a:xfrm>
            <a:off x="3779912" y="2780928"/>
            <a:ext cx="648072" cy="288032"/>
          </a:xfrm>
          <a:prstGeom prst="rightArrow">
            <a:avLst>
              <a:gd name="adj1" fmla="val 50000"/>
              <a:gd name="adj2" fmla="val 468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Otázky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 smtClean="0"/>
          </a:p>
          <a:p>
            <a:r>
              <a:rPr lang="sk-SK" dirty="0" smtClean="0"/>
              <a:t>Akým </a:t>
            </a:r>
            <a:r>
              <a:rPr lang="sk-SK" dirty="0" smtClean="0"/>
              <a:t>spôsobom sa dokáže brániť ?</a:t>
            </a:r>
          </a:p>
          <a:p>
            <a:endParaRPr lang="sk-SK" dirty="0" smtClean="0"/>
          </a:p>
          <a:p>
            <a:r>
              <a:rPr lang="sk-SK" dirty="0" smtClean="0"/>
              <a:t>Čo tvorí základnú zložku pichliača?</a:t>
            </a:r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D</a:t>
            </a:r>
            <a:r>
              <a:rPr lang="sk-SK" dirty="0" smtClean="0"/>
              <a:t>o</a:t>
            </a:r>
            <a:r>
              <a:rPr lang="sk-SK" dirty="0" smtClean="0"/>
              <a:t> </a:t>
            </a:r>
            <a:r>
              <a:rPr lang="sk-SK" dirty="0" smtClean="0"/>
              <a:t>akej vzdialenosti dokáže zasiahnuť nepriateľa pichliačmi? </a:t>
            </a:r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Zdroje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k-SK" sz="2400" dirty="0" smtClean="0">
              <a:hlinkClick r:id="rId3"/>
            </a:endParaRPr>
          </a:p>
          <a:p>
            <a:r>
              <a:rPr lang="sk-SK" sz="2400" dirty="0" smtClean="0">
                <a:hlinkClick r:id="rId3"/>
              </a:rPr>
              <a:t>http</a:t>
            </a:r>
            <a:r>
              <a:rPr lang="sk-SK" sz="2400" dirty="0" smtClean="0">
                <a:hlinkClick r:id="rId3"/>
              </a:rPr>
              <a:t>://sk.wikipedia.org/wiki/Dikobraz</a:t>
            </a:r>
            <a:endParaRPr lang="sk-SK" sz="2400" dirty="0" smtClean="0"/>
          </a:p>
          <a:p>
            <a:r>
              <a:rPr lang="sk-SK" sz="2400" dirty="0" smtClean="0">
                <a:hlinkClick r:id="rId4"/>
              </a:rPr>
              <a:t>http://www.ahaonline.cz/clanek/musite-vedet/98144/velka-radost-v-olomoucke-zoo-dikobrazi-maji-mlade.html</a:t>
            </a:r>
            <a:endParaRPr lang="sk-SK" sz="2400" dirty="0" smtClean="0"/>
          </a:p>
          <a:p>
            <a:r>
              <a:rPr lang="sk-SK" sz="2400" dirty="0" smtClean="0">
                <a:hlinkClick r:id="rId5"/>
              </a:rPr>
              <a:t>https://www.youtube.com/watch?v=o3jPhxvY_Vk</a:t>
            </a:r>
            <a:endParaRPr lang="sk-SK" sz="2400" dirty="0" smtClean="0"/>
          </a:p>
          <a:p>
            <a:r>
              <a:rPr lang="sk-SK" sz="2400" dirty="0" smtClean="0">
                <a:hlinkClick r:id="rId6"/>
              </a:rPr>
              <a:t>http://sk.wikipedia.org/wiki/Tlak</a:t>
            </a:r>
            <a:endParaRPr lang="sk-SK" sz="2400" dirty="0" smtClean="0"/>
          </a:p>
          <a:p>
            <a:r>
              <a:rPr lang="sk-SK" sz="2400" dirty="0" smtClean="0">
                <a:hlinkClick r:id="rId7"/>
              </a:rPr>
              <a:t>http://www.zookosice.sk/?</a:t>
            </a:r>
            <a:r>
              <a:rPr lang="sk-SK" sz="2400" dirty="0" smtClean="0">
                <a:hlinkClick r:id="rId7"/>
              </a:rPr>
              <a:t>zookosice=zviera&amp;id=4</a:t>
            </a:r>
            <a:endParaRPr lang="sk-SK" sz="2400" dirty="0" smtClean="0"/>
          </a:p>
          <a:p>
            <a:r>
              <a:rPr lang="sk-SK" sz="2400" dirty="0" smtClean="0">
                <a:hlinkClick r:id="rId8"/>
              </a:rPr>
              <a:t>http://www.minizoozilina.sk/dikobraz/</a:t>
            </a:r>
            <a:endParaRPr lang="sk-SK" sz="2400" dirty="0" smtClean="0"/>
          </a:p>
          <a:p>
            <a:endParaRPr lang="sk-SK" dirty="0" smtClean="0"/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54562"/>
          </a:xfrm>
        </p:spPr>
        <p:txBody>
          <a:bodyPr>
            <a:normAutofit/>
          </a:bodyPr>
          <a:lstStyle/>
          <a:p>
            <a:r>
              <a:rPr lang="sk-SK" sz="5400" dirty="0" smtClean="0"/>
              <a:t>Ďakujem za pozornosť</a:t>
            </a:r>
            <a:endParaRPr lang="sk-SK" sz="5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914400" y="3645024"/>
            <a:ext cx="8229600" cy="4709160"/>
          </a:xfrm>
        </p:spPr>
        <p:txBody>
          <a:bodyPr/>
          <a:lstStyle/>
          <a:p>
            <a:endParaRPr lang="sk-SK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Špička">
  <a:themeElements>
    <a:clrScheme name="Špička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Špička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Špička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164</TotalTime>
  <Words>307</Words>
  <Application>Microsoft Office PowerPoint</Application>
  <PresentationFormat>Prezentácia na obrazovke (4:3)</PresentationFormat>
  <Paragraphs>69</Paragraphs>
  <Slides>9</Slides>
  <Notes>6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0" baseType="lpstr">
      <vt:lpstr>Špička</vt:lpstr>
      <vt:lpstr>Dikobraz (tlak)</vt:lpstr>
      <vt:lpstr> Obsah</vt:lpstr>
      <vt:lpstr> Charakteristika</vt:lpstr>
      <vt:lpstr>Snímka 4</vt:lpstr>
      <vt:lpstr>Obrana</vt:lpstr>
      <vt:lpstr>Tlak</vt:lpstr>
      <vt:lpstr>Otázky</vt:lpstr>
      <vt:lpstr>Zdroje </vt:lpstr>
      <vt:lpstr>Ďakujem za pozornosť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Dikobraz (tlak)</dc:title>
  <dc:creator>user</dc:creator>
  <cp:lastModifiedBy>user</cp:lastModifiedBy>
  <cp:revision>15</cp:revision>
  <dcterms:created xsi:type="dcterms:W3CDTF">2014-10-21T17:59:13Z</dcterms:created>
  <dcterms:modified xsi:type="dcterms:W3CDTF">2014-10-22T19:34:32Z</dcterms:modified>
</cp:coreProperties>
</file>