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20E8A7-7196-4A7C-BB75-6B1235F45C86}" type="datetimeFigureOut">
              <a:rPr lang="sk-SK" smtClean="0"/>
              <a:pPr/>
              <a:t>5. 2. 2015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CC2A47-F9CC-480D-8FCD-F636C00360C0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wC0WT4DPB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sk-SK" sz="6600" b="1" dirty="0" smtClean="0">
                <a:latin typeface="Times New Roman" pitchFamily="18" charset="0"/>
                <a:cs typeface="Times New Roman" pitchFamily="18" charset="0"/>
              </a:rPr>
              <a:t>PARAGLIDING</a:t>
            </a:r>
            <a:endParaRPr lang="sk-SK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24128" y="4365104"/>
            <a:ext cx="3419872" cy="914400"/>
          </a:xfrm>
        </p:spPr>
        <p:txBody>
          <a:bodyPr/>
          <a:lstStyle/>
          <a:p>
            <a:r>
              <a:rPr lang="sk-SK" dirty="0" smtClean="0"/>
              <a:t>Lucia </a:t>
            </a:r>
            <a:r>
              <a:rPr lang="sk-SK" dirty="0" err="1" smtClean="0"/>
              <a:t>Holodňaková</a:t>
            </a:r>
            <a:r>
              <a:rPr lang="sk-SK" dirty="0" smtClean="0"/>
              <a:t> II.D</a:t>
            </a:r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dirty="0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recreational and competitive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adventur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sport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flying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paragliders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type of lightweight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free-flying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maui-sights-and-activities-proflight-paragliding-01p-17287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221088"/>
            <a:ext cx="4365104" cy="2059111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Pilot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sitting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seat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made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cloth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holding a rope in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hands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starts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hill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type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motor.</a:t>
            </a:r>
          </a:p>
          <a:p>
            <a:endParaRPr lang="sk-SK" dirty="0"/>
          </a:p>
        </p:txBody>
      </p:sp>
      <p:pic>
        <p:nvPicPr>
          <p:cNvPr id="4" name="Obrázok 3" descr="powered-paragliding-pilot-sp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356992"/>
            <a:ext cx="6588224" cy="31869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history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1st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building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type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umbrella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1st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historically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documented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tower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Venice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sk-SK" i="1" u="sng" dirty="0" err="1" smtClean="0">
                <a:latin typeface="Times New Roman" pitchFamily="18" charset="0"/>
                <a:cs typeface="Times New Roman" pitchFamily="18" charset="0"/>
              </a:rPr>
              <a:t>Fausta</a:t>
            </a:r>
            <a:r>
              <a:rPr lang="sk-SK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u="sng" dirty="0" err="1" smtClean="0">
                <a:latin typeface="Times New Roman" pitchFamily="18" charset="0"/>
                <a:cs typeface="Times New Roman" pitchFamily="18" charset="0"/>
              </a:rPr>
              <a:t>Veranzia</a:t>
            </a:r>
            <a:r>
              <a:rPr lang="sk-SK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jump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parachute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 1797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k-SK" dirty="0" smtClean="0"/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hot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balloon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Nowadays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More and more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try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check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course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paragliding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flying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someone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for others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relax or escape from worries, for many it is a lifestyle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hlinkClick r:id="rId2"/>
              </a:rPr>
              <a:t>VIDEO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96752"/>
            <a:ext cx="8686800" cy="3240360"/>
          </a:xfrm>
        </p:spPr>
        <p:txBody>
          <a:bodyPr/>
          <a:lstStyle/>
          <a:p>
            <a:pPr algn="ctr"/>
            <a:r>
              <a:rPr lang="sk-SK" sz="4800" dirty="0" err="1" smtClean="0"/>
              <a:t>Thank</a:t>
            </a:r>
            <a:r>
              <a:rPr lang="sk-SK" sz="4800" dirty="0" smtClean="0"/>
              <a:t> </a:t>
            </a:r>
            <a:r>
              <a:rPr lang="sk-SK" sz="5400" dirty="0" err="1" smtClean="0"/>
              <a:t>you</a:t>
            </a:r>
            <a:r>
              <a:rPr lang="sk-SK" sz="4800" dirty="0" smtClean="0"/>
              <a:t> </a:t>
            </a:r>
            <a:r>
              <a:rPr lang="sk-SK" sz="4800" dirty="0" err="1" smtClean="0"/>
              <a:t>for</a:t>
            </a:r>
            <a:r>
              <a:rPr lang="sk-SK" sz="4800" dirty="0" smtClean="0"/>
              <a:t> </a:t>
            </a:r>
            <a:r>
              <a:rPr lang="sk-SK" sz="4800" dirty="0" err="1" smtClean="0"/>
              <a:t>your</a:t>
            </a:r>
            <a:r>
              <a:rPr lang="sk-SK" sz="4800" dirty="0" smtClean="0"/>
              <a:t> </a:t>
            </a:r>
            <a:r>
              <a:rPr lang="sk-SK" sz="4800" dirty="0" err="1" smtClean="0"/>
              <a:t>attention</a:t>
            </a:r>
            <a:r>
              <a:rPr lang="sk-SK" sz="4800" dirty="0" smtClean="0"/>
              <a:t>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4365104"/>
            <a:ext cx="8686800" cy="1715021"/>
          </a:xfrm>
        </p:spPr>
        <p:txBody>
          <a:bodyPr/>
          <a:lstStyle/>
          <a:p>
            <a:endParaRPr lang="sk-SK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153</Words>
  <Application>Microsoft Office PowerPoint</Application>
  <PresentationFormat>Prezentácia na obrazovke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Cestovanie</vt:lpstr>
      <vt:lpstr>PARAGLIDING</vt:lpstr>
      <vt:lpstr>What is it?</vt:lpstr>
      <vt:lpstr>Snímka 3</vt:lpstr>
      <vt:lpstr>history</vt:lpstr>
      <vt:lpstr>Nowadays</vt:lpstr>
      <vt:lpstr>Thank you for your attention 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PARAGLIDING</dc:title>
  <dc:creator>user</dc:creator>
  <cp:lastModifiedBy>user</cp:lastModifiedBy>
  <cp:revision>11</cp:revision>
  <dcterms:created xsi:type="dcterms:W3CDTF">2015-02-05T14:18:59Z</dcterms:created>
  <dcterms:modified xsi:type="dcterms:W3CDTF">2015-02-05T20:38:27Z</dcterms:modified>
</cp:coreProperties>
</file>