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64" r:id="rId16"/>
    <p:sldId id="265" r:id="rId17"/>
    <p:sldId id="272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02ECC-99A7-4FA7-A8AD-1453E48F2F58}" type="datetimeFigureOut">
              <a:rPr lang="sk-SK" smtClean="0"/>
              <a:pPr/>
              <a:t>5. 5. 2014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305B5-3B69-49D0-86A0-C5CF4A035FD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18EB-4136-4C86-91FF-98FD266BEE0E}" type="datetimeFigureOut">
              <a:rPr lang="sk-SK" smtClean="0"/>
              <a:pPr/>
              <a:t>5. 5. 2014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B19C212-2DFC-437A-A734-D897DA9660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18EB-4136-4C86-91FF-98FD266BEE0E}" type="datetimeFigureOut">
              <a:rPr lang="sk-SK" smtClean="0"/>
              <a:pPr/>
              <a:t>5. 5. 2014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C212-2DFC-437A-A734-D897DA9660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18EB-4136-4C86-91FF-98FD266BEE0E}" type="datetimeFigureOut">
              <a:rPr lang="sk-SK" smtClean="0"/>
              <a:pPr/>
              <a:t>5. 5. 2014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C212-2DFC-437A-A734-D897DA9660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18EB-4136-4C86-91FF-98FD266BEE0E}" type="datetimeFigureOut">
              <a:rPr lang="sk-SK" smtClean="0"/>
              <a:pPr/>
              <a:t>5. 5. 2014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B19C212-2DFC-437A-A734-D897DA9660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18EB-4136-4C86-91FF-98FD266BEE0E}" type="datetimeFigureOut">
              <a:rPr lang="sk-SK" smtClean="0"/>
              <a:pPr/>
              <a:t>5. 5. 2014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C212-2DFC-437A-A734-D897DA96608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18EB-4136-4C86-91FF-98FD266BEE0E}" type="datetimeFigureOut">
              <a:rPr lang="sk-SK" smtClean="0"/>
              <a:pPr/>
              <a:t>5. 5. 2014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C212-2DFC-437A-A734-D897DA9660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18EB-4136-4C86-91FF-98FD266BEE0E}" type="datetimeFigureOut">
              <a:rPr lang="sk-SK" smtClean="0"/>
              <a:pPr/>
              <a:t>5. 5. 2014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B19C212-2DFC-437A-A734-D897DA96608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18EB-4136-4C86-91FF-98FD266BEE0E}" type="datetimeFigureOut">
              <a:rPr lang="sk-SK" smtClean="0"/>
              <a:pPr/>
              <a:t>5. 5. 2014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C212-2DFC-437A-A734-D897DA9660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18EB-4136-4C86-91FF-98FD266BEE0E}" type="datetimeFigureOut">
              <a:rPr lang="sk-SK" smtClean="0"/>
              <a:pPr/>
              <a:t>5. 5. 2014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C212-2DFC-437A-A734-D897DA9660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18EB-4136-4C86-91FF-98FD266BEE0E}" type="datetimeFigureOut">
              <a:rPr lang="sk-SK" smtClean="0"/>
              <a:pPr/>
              <a:t>5. 5. 2014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C212-2DFC-437A-A734-D897DA9660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18EB-4136-4C86-91FF-98FD266BEE0E}" type="datetimeFigureOut">
              <a:rPr lang="sk-SK" smtClean="0"/>
              <a:pPr/>
              <a:t>5. 5. 2014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9C212-2DFC-437A-A734-D897DA96608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1C618EB-4136-4C86-91FF-98FD266BEE0E}" type="datetimeFigureOut">
              <a:rPr lang="sk-SK" smtClean="0"/>
              <a:pPr/>
              <a:t>5. 5. 2014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B19C212-2DFC-437A-A734-D897DA96608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Zlom" TargetMode="External"/><Relationship Id="rId3" Type="http://schemas.openxmlformats.org/officeDocument/2006/relationships/hyperlink" Target="http://www.parks.it/parco.etna/Epar.php" TargetMode="External"/><Relationship Id="rId7" Type="http://schemas.openxmlformats.org/officeDocument/2006/relationships/hyperlink" Target="http://www.geology.cz/aplikace/fotoarchiv/fotoarchiv.php?foto=17282" TargetMode="External"/><Relationship Id="rId2" Type="http://schemas.openxmlformats.org/officeDocument/2006/relationships/hyperlink" Target="http://n2studio.mzf.cz/index.php?a=geografia/sopka-fudzisa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.wikipedia.org/wiki/Lakolit" TargetMode="External"/><Relationship Id="rId5" Type="http://schemas.openxmlformats.org/officeDocument/2006/relationships/hyperlink" Target="http://sl.wikipedia.org/wiki/Batolit" TargetMode="External"/><Relationship Id="rId4" Type="http://schemas.openxmlformats.org/officeDocument/2006/relationships/hyperlink" Target="http://www.cas.sk/clanok/170705/kanadu-vystrasilo-zemetrasenie-o-sile-5-5-citili-ho-aj-v-toronte.html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gazovic.blog.sme.sk/c/309676/Aljaska-2012-Zo-vzduchu.html" TargetMode="External"/><Relationship Id="rId3" Type="http://schemas.openxmlformats.org/officeDocument/2006/relationships/hyperlink" Target="http://retroyou.org/MMM/IM/CARGO/THE_NIGHT_IS_DARK/001.html" TargetMode="External"/><Relationship Id="rId7" Type="http://schemas.openxmlformats.org/officeDocument/2006/relationships/hyperlink" Target="http://sem-tam.blog.cz/0812/anglie" TargetMode="External"/><Relationship Id="rId2" Type="http://schemas.openxmlformats.org/officeDocument/2006/relationships/hyperlink" Target="http://www.astro.cz/apod/ap99071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rasyslovenska.mypage.cz/menu/historia-vzniku/relief" TargetMode="External"/><Relationship Id="rId5" Type="http://schemas.openxmlformats.org/officeDocument/2006/relationships/hyperlink" Target="http://www.vibrama.sk/sutaz/hlasovanie/39/" TargetMode="External"/><Relationship Id="rId4" Type="http://schemas.openxmlformats.org/officeDocument/2006/relationships/hyperlink" Target="http://sk.wikipedia.org/wiki/Er%C3%B3zia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2132856"/>
            <a:ext cx="8458200" cy="2160240"/>
          </a:xfrm>
        </p:spPr>
        <p:txBody>
          <a:bodyPr>
            <a:normAutofit/>
          </a:bodyPr>
          <a:lstStyle/>
          <a:p>
            <a:pPr algn="ctr"/>
            <a:r>
              <a:rPr lang="sk-SK" sz="4800" b="1" dirty="0" smtClean="0">
                <a:latin typeface="Times New Roman" pitchFamily="18" charset="0"/>
                <a:cs typeface="Times New Roman" pitchFamily="18" charset="0"/>
              </a:rPr>
              <a:t>Endogénne a exogénne procesy</a:t>
            </a:r>
            <a:endParaRPr lang="sk-SK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3645024"/>
            <a:ext cx="7848872" cy="2232248"/>
          </a:xfrm>
        </p:spPr>
        <p:txBody>
          <a:bodyPr/>
          <a:lstStyle/>
          <a:p>
            <a:pPr algn="r"/>
            <a:r>
              <a:rPr lang="sk-SK" dirty="0" smtClean="0"/>
              <a:t>Lucia </a:t>
            </a:r>
            <a:r>
              <a:rPr lang="sk-SK" dirty="0" err="1" smtClean="0"/>
              <a:t>Holodňaková</a:t>
            </a:r>
            <a:endParaRPr lang="sk-SK" dirty="0" smtClean="0"/>
          </a:p>
          <a:p>
            <a:pPr algn="r"/>
            <a:r>
              <a:rPr lang="sk-SK" dirty="0" smtClean="0"/>
              <a:t>2013/2014</a:t>
            </a:r>
          </a:p>
          <a:p>
            <a:pPr algn="r"/>
            <a:r>
              <a:rPr lang="sk-SK" dirty="0" smtClean="0"/>
              <a:t>I.D</a:t>
            </a:r>
          </a:p>
          <a:p>
            <a:pPr algn="r"/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Exogénne-gravitačný</a:t>
            </a:r>
            <a:r>
              <a:rPr lang="sk-SK" dirty="0" smtClean="0"/>
              <a:t> reliéf</a:t>
            </a:r>
            <a:r>
              <a:rPr lang="sk-SK" sz="3300" dirty="0" smtClean="0"/>
              <a:t>(gravitácia)</a:t>
            </a:r>
            <a:endParaRPr lang="sk-SK" sz="3300" dirty="0"/>
          </a:p>
        </p:txBody>
      </p:sp>
      <p:pic>
        <p:nvPicPr>
          <p:cNvPr id="4" name="Zástupný symbol obsahu 3" descr="ElSalvadorsl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2652710" cy="3816424"/>
          </a:xfrm>
        </p:spPr>
      </p:pic>
      <p:sp>
        <p:nvSpPr>
          <p:cNvPr id="5" name="BlokTextu 4"/>
          <p:cNvSpPr txBox="1"/>
          <p:nvPr/>
        </p:nvSpPr>
        <p:spPr>
          <a:xfrm>
            <a:off x="755576" y="5661248"/>
            <a:ext cx="2144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Salvador, USA -</a:t>
            </a:r>
            <a:r>
              <a:rPr lang="sk-SK" sz="1600" dirty="0" smtClean="0"/>
              <a:t>zosuv</a:t>
            </a:r>
            <a:endParaRPr lang="sk-SK" sz="1600" dirty="0"/>
          </a:p>
        </p:txBody>
      </p:sp>
      <p:pic>
        <p:nvPicPr>
          <p:cNvPr id="6" name="Obrázok 5" descr="somos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2132856"/>
            <a:ext cx="4761200" cy="3174856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4283968" y="5445224"/>
            <a:ext cx="3692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Šomoška</a:t>
            </a:r>
            <a:r>
              <a:rPr lang="sk-SK" dirty="0" smtClean="0"/>
              <a:t>, Slovensko –</a:t>
            </a:r>
            <a:r>
              <a:rPr lang="sk-SK" sz="1600" dirty="0" smtClean="0"/>
              <a:t>kamenné more</a:t>
            </a:r>
            <a:endParaRPr lang="sk-SK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57200"/>
            <a:ext cx="8812088" cy="838200"/>
          </a:xfrm>
        </p:spPr>
        <p:txBody>
          <a:bodyPr>
            <a:normAutofit fontScale="90000"/>
          </a:bodyPr>
          <a:lstStyle/>
          <a:p>
            <a:r>
              <a:rPr lang="sk-SK" dirty="0" err="1" smtClean="0"/>
              <a:t>Exogénne-kryogénny</a:t>
            </a:r>
            <a:r>
              <a:rPr lang="sk-SK" dirty="0" smtClean="0"/>
              <a:t> reliéf</a:t>
            </a:r>
            <a:r>
              <a:rPr lang="sk-SK" sz="3300" dirty="0" smtClean="0"/>
              <a:t>(</a:t>
            </a:r>
            <a:r>
              <a:rPr lang="sk-SK" sz="3300" dirty="0" err="1" smtClean="0"/>
              <a:t>mráz,ľad,sneh</a:t>
            </a:r>
            <a:r>
              <a:rPr lang="sk-SK" dirty="0" smtClean="0"/>
              <a:t>)</a:t>
            </a:r>
            <a:endParaRPr lang="sk-SK" dirty="0"/>
          </a:p>
        </p:txBody>
      </p:sp>
      <p:pic>
        <p:nvPicPr>
          <p:cNvPr id="4" name="Zástupný symbol obsahu 3" descr="800px-Bielovodska_dolina_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4176464" cy="2664296"/>
          </a:xfrm>
        </p:spPr>
      </p:pic>
      <p:sp>
        <p:nvSpPr>
          <p:cNvPr id="5" name="BlokTextu 4"/>
          <p:cNvSpPr txBox="1"/>
          <p:nvPr/>
        </p:nvSpPr>
        <p:spPr>
          <a:xfrm>
            <a:off x="1043608" y="4437112"/>
            <a:ext cx="3000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Bielovodská</a:t>
            </a:r>
            <a:r>
              <a:rPr lang="sk-SK" dirty="0" smtClean="0"/>
              <a:t> dolina –</a:t>
            </a:r>
            <a:r>
              <a:rPr lang="sk-SK" sz="1600" dirty="0" smtClean="0"/>
              <a:t>U dolina</a:t>
            </a:r>
            <a:endParaRPr lang="sk-SK" sz="1600" dirty="0"/>
          </a:p>
        </p:txBody>
      </p:sp>
      <p:pic>
        <p:nvPicPr>
          <p:cNvPr id="6" name="Obrázok 5" descr="more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429000"/>
            <a:ext cx="3456384" cy="2457450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6156176" y="5949280"/>
            <a:ext cx="143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Tatry -</a:t>
            </a:r>
            <a:r>
              <a:rPr lang="sk-SK" sz="1600" dirty="0" smtClean="0"/>
              <a:t>moréna</a:t>
            </a:r>
            <a:endParaRPr lang="sk-SK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Exogénne-eolický</a:t>
            </a:r>
            <a:r>
              <a:rPr lang="sk-SK" dirty="0" smtClean="0"/>
              <a:t> reliéf </a:t>
            </a:r>
            <a:r>
              <a:rPr lang="sk-SK" sz="3200" dirty="0" smtClean="0"/>
              <a:t>(vietor)</a:t>
            </a:r>
            <a:endParaRPr lang="sk-SK" sz="3200" dirty="0"/>
          </a:p>
        </p:txBody>
      </p:sp>
      <p:pic>
        <p:nvPicPr>
          <p:cNvPr id="4" name="Zástupný symbol obsahu 3" descr="dun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348880"/>
            <a:ext cx="4248472" cy="2609478"/>
          </a:xfrm>
        </p:spPr>
      </p:pic>
      <p:sp>
        <p:nvSpPr>
          <p:cNvPr id="5" name="BlokTextu 4"/>
          <p:cNvSpPr txBox="1"/>
          <p:nvPr/>
        </p:nvSpPr>
        <p:spPr>
          <a:xfrm>
            <a:off x="1331640" y="5085184"/>
            <a:ext cx="2308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Záhorská nížina -</a:t>
            </a:r>
            <a:r>
              <a:rPr lang="sk-SK" sz="1600" dirty="0" smtClean="0"/>
              <a:t>duny</a:t>
            </a:r>
            <a:endParaRPr lang="sk-SK" sz="1600" dirty="0"/>
          </a:p>
        </p:txBody>
      </p:sp>
      <p:pic>
        <p:nvPicPr>
          <p:cNvPr id="6" name="Obrázok 5" descr="article-2133111-12AEB3E4000005DC-41_964x7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916832"/>
            <a:ext cx="3744848" cy="3516238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4452972" y="5517232"/>
            <a:ext cx="4691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Black</a:t>
            </a:r>
            <a:r>
              <a:rPr lang="sk-SK" dirty="0" smtClean="0"/>
              <a:t> rock </a:t>
            </a:r>
            <a:r>
              <a:rPr lang="sk-SK" dirty="0" err="1" smtClean="0"/>
              <a:t>desert,Nevada,Usa</a:t>
            </a:r>
            <a:r>
              <a:rPr lang="sk-SK" dirty="0" smtClean="0"/>
              <a:t> –</a:t>
            </a:r>
            <a:r>
              <a:rPr lang="sk-SK" sz="1600" dirty="0" smtClean="0"/>
              <a:t>kamenitá púšť</a:t>
            </a:r>
            <a:endParaRPr lang="sk-SK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Exogénne-voda</a:t>
            </a:r>
            <a:endParaRPr lang="sk-SK" dirty="0"/>
          </a:p>
        </p:txBody>
      </p:sp>
      <p:pic>
        <p:nvPicPr>
          <p:cNvPr id="4" name="Zástupný symbol obsahu 3" descr="36b69a242b_38781085_o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340768"/>
            <a:ext cx="2592288" cy="2520280"/>
          </a:xfrm>
        </p:spPr>
      </p:pic>
      <p:sp>
        <p:nvSpPr>
          <p:cNvPr id="6" name="BlokTextu 5"/>
          <p:cNvSpPr txBox="1"/>
          <p:nvPr/>
        </p:nvSpPr>
        <p:spPr>
          <a:xfrm>
            <a:off x="1187624" y="3861048"/>
            <a:ext cx="24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Doverský</a:t>
            </a:r>
            <a:r>
              <a:rPr lang="sk-SK" dirty="0" smtClean="0"/>
              <a:t> útes, Anglicko</a:t>
            </a:r>
            <a:endParaRPr lang="sk-SK" dirty="0"/>
          </a:p>
        </p:txBody>
      </p:sp>
      <p:pic>
        <p:nvPicPr>
          <p:cNvPr id="7" name="Obrázok 6" descr="Srí-Lanka-Kogalla-pláž-1024x7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4437112"/>
            <a:ext cx="3312368" cy="1916832"/>
          </a:xfrm>
          <a:prstGeom prst="rect">
            <a:avLst/>
          </a:prstGeom>
        </p:spPr>
      </p:pic>
      <p:pic>
        <p:nvPicPr>
          <p:cNvPr id="8" name="Obrázok 7" descr="20090126123419_demanovska_jaskyna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340768"/>
            <a:ext cx="3672408" cy="2088232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716016" y="3501008"/>
            <a:ext cx="3170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Demänovská jaskyňa slobody 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1763688" y="6309320"/>
            <a:ext cx="160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Srí Lanka -</a:t>
            </a:r>
            <a:r>
              <a:rPr lang="sk-SK" sz="1600" dirty="0" smtClean="0"/>
              <a:t>pláž</a:t>
            </a:r>
            <a:endParaRPr lang="sk-SK" sz="1600" dirty="0"/>
          </a:p>
        </p:txBody>
      </p:sp>
      <p:pic>
        <p:nvPicPr>
          <p:cNvPr id="12" name="Obrázok 11" descr="260px-Moraca_River_Cany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4149080"/>
            <a:ext cx="3384376" cy="2102346"/>
          </a:xfrm>
          <a:prstGeom prst="rect">
            <a:avLst/>
          </a:prstGeom>
        </p:spPr>
      </p:pic>
      <p:sp>
        <p:nvSpPr>
          <p:cNvPr id="13" name="BlokTextu 12"/>
          <p:cNvSpPr txBox="1"/>
          <p:nvPr/>
        </p:nvSpPr>
        <p:spPr>
          <a:xfrm>
            <a:off x="5220072" y="6237312"/>
            <a:ext cx="2896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Kaňon </a:t>
            </a:r>
            <a:r>
              <a:rPr lang="sk-SK" dirty="0" err="1" smtClean="0"/>
              <a:t>Morača</a:t>
            </a:r>
            <a:r>
              <a:rPr lang="sk-SK" dirty="0" smtClean="0"/>
              <a:t>, </a:t>
            </a:r>
            <a:r>
              <a:rPr lang="sk-SK" dirty="0" err="1" smtClean="0"/>
              <a:t>Montenegro</a:t>
            </a:r>
            <a:endParaRPr lang="sk-SK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2005.08.20_28_Velka_Studena_doli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3528392" cy="2232248"/>
          </a:xfrm>
        </p:spPr>
      </p:pic>
      <p:sp>
        <p:nvSpPr>
          <p:cNvPr id="5" name="BlokTextu 4"/>
          <p:cNvSpPr txBox="1"/>
          <p:nvPr/>
        </p:nvSpPr>
        <p:spPr>
          <a:xfrm>
            <a:off x="611560" y="3429000"/>
            <a:ext cx="3132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Veľká studená dolina- </a:t>
            </a:r>
            <a:r>
              <a:rPr lang="sk-SK" sz="1600" dirty="0" smtClean="0"/>
              <a:t>dolina V</a:t>
            </a:r>
            <a:endParaRPr lang="sk-SK" sz="1600" dirty="0"/>
          </a:p>
        </p:txBody>
      </p:sp>
      <p:pic>
        <p:nvPicPr>
          <p:cNvPr id="6" name="Obrázok 5" descr="Zemepis 5 - Činnosť vody - život rieky_html_3355ac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933056"/>
            <a:ext cx="3168352" cy="2429297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1115616" y="6309320"/>
            <a:ext cx="235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Níl, Egypt –</a:t>
            </a:r>
            <a:r>
              <a:rPr lang="sk-SK" sz="1600" dirty="0" smtClean="0"/>
              <a:t>riečna delta </a:t>
            </a:r>
            <a:endParaRPr lang="sk-SK" sz="1600" dirty="0"/>
          </a:p>
        </p:txBody>
      </p:sp>
      <p:pic>
        <p:nvPicPr>
          <p:cNvPr id="8" name="Obrázok 7" descr="0261vzduch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844824"/>
            <a:ext cx="3307432" cy="3650704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5364088" y="5517232"/>
            <a:ext cx="186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Aljaška -meander</a:t>
            </a:r>
            <a:endParaRPr lang="sk-SK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400600"/>
          </a:xfrm>
        </p:spPr>
        <p:txBody>
          <a:bodyPr/>
          <a:lstStyle/>
          <a:p>
            <a:r>
              <a:rPr lang="sk-SK" sz="2800" dirty="0" smtClean="0">
                <a:hlinkClick r:id="rId2"/>
              </a:rPr>
              <a:t>http://n2studio.mzf.cz/index.php?a=geografia/sopka-fudzisan</a:t>
            </a:r>
            <a:endParaRPr lang="sk-SK" sz="2800" dirty="0" smtClean="0"/>
          </a:p>
          <a:p>
            <a:r>
              <a:rPr lang="sk-SK" sz="2800" dirty="0" smtClean="0">
                <a:hlinkClick r:id="rId3"/>
              </a:rPr>
              <a:t>http://www.parks.it/parco.etna/Epar.php</a:t>
            </a:r>
            <a:endParaRPr lang="sk-SK" sz="2800" dirty="0" smtClean="0"/>
          </a:p>
          <a:p>
            <a:r>
              <a:rPr lang="sk-SK" sz="2800" dirty="0" smtClean="0">
                <a:hlinkClick r:id="rId4"/>
              </a:rPr>
              <a:t>http://www.cas.sk/clanok/170705/kanadu-vystrasilo-zemetrasenie-o-sile-5-5-citili-ho-aj-v-toronte.html</a:t>
            </a:r>
            <a:endParaRPr lang="sk-SK" sz="2800" dirty="0" smtClean="0"/>
          </a:p>
          <a:p>
            <a:r>
              <a:rPr lang="sk-SK" sz="2800" dirty="0" smtClean="0">
                <a:hlinkClick r:id="rId5"/>
              </a:rPr>
              <a:t>http://sl.wikipedia.org/wiki/Batolit</a:t>
            </a:r>
            <a:endParaRPr lang="sk-SK" sz="2800" dirty="0" smtClean="0"/>
          </a:p>
          <a:p>
            <a:r>
              <a:rPr lang="sk-SK" sz="2800" dirty="0" smtClean="0">
                <a:hlinkClick r:id="rId6"/>
              </a:rPr>
              <a:t>http://sl.wikipedia.org/wiki/Lakolit</a:t>
            </a:r>
            <a:endParaRPr lang="sk-SK" sz="2800" dirty="0" smtClean="0"/>
          </a:p>
          <a:p>
            <a:r>
              <a:rPr lang="sk-SK" sz="2800" dirty="0" smtClean="0">
                <a:hlinkClick r:id="rId7"/>
              </a:rPr>
              <a:t>http://www.geology.cz/aplikace/fotoarchiv/fotoarchiv.php?foto=17282</a:t>
            </a:r>
            <a:endParaRPr lang="sk-SK" sz="2800" dirty="0" smtClean="0"/>
          </a:p>
          <a:p>
            <a:r>
              <a:rPr lang="sk-SK" sz="2800" dirty="0" smtClean="0">
                <a:hlinkClick r:id="rId8"/>
              </a:rPr>
              <a:t>http://cs.wikipedia.org/wiki/Zlom</a:t>
            </a:r>
            <a:r>
              <a:rPr lang="sk-SK" sz="2800" dirty="0" smtClean="0"/>
              <a:t> </a:t>
            </a:r>
          </a:p>
          <a:p>
            <a:endParaRPr lang="sk-SK" sz="2800" dirty="0" smtClean="0"/>
          </a:p>
          <a:p>
            <a:endParaRPr lang="sk-SK" sz="2800" dirty="0" smtClean="0"/>
          </a:p>
          <a:p>
            <a:endParaRPr lang="sk-SK" sz="2800" dirty="0" smtClean="0"/>
          </a:p>
          <a:p>
            <a:endParaRPr lang="sk-SK" sz="2800" dirty="0" smtClean="0"/>
          </a:p>
          <a:p>
            <a:endParaRPr lang="sk-SK" sz="2800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385392"/>
            <a:ext cx="8686800" cy="5472608"/>
          </a:xfrm>
        </p:spPr>
        <p:txBody>
          <a:bodyPr/>
          <a:lstStyle/>
          <a:p>
            <a:r>
              <a:rPr lang="sk-SK" sz="2800" dirty="0" smtClean="0">
                <a:hlinkClick r:id="rId2"/>
              </a:rPr>
              <a:t>http://www.astro.cz/apod/ap990711.html</a:t>
            </a:r>
            <a:endParaRPr lang="sk-SK" sz="2800" dirty="0" smtClean="0"/>
          </a:p>
          <a:p>
            <a:r>
              <a:rPr lang="sk-SK" sz="2800" dirty="0" smtClean="0">
                <a:hlinkClick r:id="rId3"/>
              </a:rPr>
              <a:t>http://retroyou.org/MMM/IM/CARGO/THE_NIGHT_IS_DARK/001.html</a:t>
            </a:r>
            <a:endParaRPr lang="sk-SK" sz="2800" dirty="0" smtClean="0"/>
          </a:p>
          <a:p>
            <a:r>
              <a:rPr lang="sk-SK" sz="2800" dirty="0" smtClean="0">
                <a:hlinkClick r:id="rId4"/>
              </a:rPr>
              <a:t>http://sk.wikipedia.org/wiki/Er%C3%B3zia</a:t>
            </a:r>
            <a:endParaRPr lang="sk-SK" sz="2800" dirty="0" smtClean="0"/>
          </a:p>
          <a:p>
            <a:r>
              <a:rPr lang="sk-SK" sz="2800" dirty="0" smtClean="0">
                <a:hlinkClick r:id="rId5"/>
              </a:rPr>
              <a:t>http://www.vibrama.sk/sutaz/hlasovanie/39/</a:t>
            </a:r>
            <a:endParaRPr lang="sk-SK" sz="2800" dirty="0" smtClean="0"/>
          </a:p>
          <a:p>
            <a:r>
              <a:rPr lang="sk-SK" sz="2800" dirty="0" smtClean="0">
                <a:hlinkClick r:id="rId6"/>
              </a:rPr>
              <a:t>http://krasyslovenska.mypage.cz/menu/historia-vzniku/relief</a:t>
            </a:r>
            <a:endParaRPr lang="sk-SK" sz="2800" dirty="0" smtClean="0"/>
          </a:p>
          <a:p>
            <a:r>
              <a:rPr lang="sk-SK" sz="2800" dirty="0" smtClean="0">
                <a:hlinkClick r:id="rId7"/>
              </a:rPr>
              <a:t>http://sem-tam.blog.cz/0812/anglie</a:t>
            </a:r>
            <a:endParaRPr lang="sk-SK" sz="2800" dirty="0" smtClean="0"/>
          </a:p>
          <a:p>
            <a:r>
              <a:rPr lang="sk-SK" sz="2800" dirty="0" smtClean="0">
                <a:hlinkClick r:id="rId8"/>
              </a:rPr>
              <a:t>http://gazovic.blog.sme.sk/c/309676/Aljaska-2012-Zo-vzduchu.html</a:t>
            </a:r>
            <a:endParaRPr lang="sk-SK" sz="2800" dirty="0" smtClean="0"/>
          </a:p>
          <a:p>
            <a:endParaRPr lang="sk-SK" sz="2800" dirty="0" smtClean="0"/>
          </a:p>
          <a:p>
            <a:endParaRPr lang="sk-SK" sz="2800" dirty="0" smtClean="0"/>
          </a:p>
          <a:p>
            <a:endParaRPr lang="sk-SK" sz="2800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99695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sk-SK" sz="4800" dirty="0" smtClean="0"/>
              <a:t>Ďakujem za pozornosť</a:t>
            </a:r>
            <a:endParaRPr lang="sk-SK" sz="4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5013176"/>
            <a:ext cx="8686800" cy="1066949"/>
          </a:xfrm>
        </p:spPr>
        <p:txBody>
          <a:bodyPr/>
          <a:lstStyle/>
          <a:p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err="1" smtClean="0"/>
              <a:t>ENDOGÉNNE-zemetrasenie</a:t>
            </a:r>
            <a:endParaRPr lang="sk-SK" sz="3200" dirty="0"/>
          </a:p>
        </p:txBody>
      </p:sp>
      <p:pic>
        <p:nvPicPr>
          <p:cNvPr id="4" name="Zástupný symbol obsahu 3" descr="ye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844824"/>
            <a:ext cx="7493000" cy="4191000"/>
          </a:xfrm>
        </p:spPr>
      </p:pic>
      <p:sp>
        <p:nvSpPr>
          <p:cNvPr id="6" name="BlokTextu 5"/>
          <p:cNvSpPr txBox="1"/>
          <p:nvPr/>
        </p:nvSpPr>
        <p:spPr>
          <a:xfrm>
            <a:off x="6084168" y="616530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Kanada, </a:t>
            </a:r>
            <a:r>
              <a:rPr lang="sk-SK" dirty="0" err="1" smtClean="0"/>
              <a:t>Toronto</a:t>
            </a:r>
            <a:r>
              <a:rPr lang="sk-SK" dirty="0" smtClean="0"/>
              <a:t> 2010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ENDOGÉNNE-vulkanizmus</a:t>
            </a:r>
            <a:endParaRPr lang="sk-SK" dirty="0"/>
          </a:p>
        </p:txBody>
      </p:sp>
      <p:pic>
        <p:nvPicPr>
          <p:cNvPr id="4" name="Zástupný symbol obsahu 3" descr="Etna.fontana.lava-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4104456" cy="2736304"/>
          </a:xfrm>
        </p:spPr>
      </p:pic>
      <p:sp>
        <p:nvSpPr>
          <p:cNvPr id="5" name="BlokTextu 4"/>
          <p:cNvSpPr txBox="1"/>
          <p:nvPr/>
        </p:nvSpPr>
        <p:spPr>
          <a:xfrm>
            <a:off x="971600" y="41490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Etna, Taliansko - </a:t>
            </a:r>
            <a:r>
              <a:rPr lang="sk-SK" sz="1600" dirty="0" err="1" smtClean="0"/>
              <a:t>stratovulkán</a:t>
            </a:r>
            <a:endParaRPr lang="sk-SK" sz="1600" dirty="0"/>
          </a:p>
        </p:txBody>
      </p:sp>
      <p:pic>
        <p:nvPicPr>
          <p:cNvPr id="6" name="Obrázok 5" descr="2-Sopka_na_Havaj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645024"/>
            <a:ext cx="4060106" cy="2875409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4860032" y="314096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err="1" smtClean="0"/>
              <a:t>Kilauea,Havaj</a:t>
            </a:r>
            <a:r>
              <a:rPr lang="sk-SK" dirty="0" smtClean="0"/>
              <a:t> –</a:t>
            </a:r>
            <a:r>
              <a:rPr lang="sk-SK" sz="1600" dirty="0" smtClean="0"/>
              <a:t>lávová sopka</a:t>
            </a:r>
            <a:endParaRPr lang="sk-SK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fuji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4422043" cy="3098973"/>
          </a:xfrm>
        </p:spPr>
      </p:pic>
      <p:sp>
        <p:nvSpPr>
          <p:cNvPr id="5" name="BlokTextu 4"/>
          <p:cNvSpPr txBox="1"/>
          <p:nvPr/>
        </p:nvSpPr>
        <p:spPr>
          <a:xfrm>
            <a:off x="683568" y="4725144"/>
            <a:ext cx="431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Fudžisan, Japonsko -</a:t>
            </a:r>
            <a:r>
              <a:rPr lang="sk-SK" sz="1600" dirty="0" smtClean="0"/>
              <a:t>nasýpaná</a:t>
            </a:r>
            <a:endParaRPr lang="sk-SK" sz="1600" dirty="0"/>
          </a:p>
        </p:txBody>
      </p:sp>
      <p:pic>
        <p:nvPicPr>
          <p:cNvPr id="6" name="Obrázok 5" descr="BIGtowerhill2.jpeg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4005064"/>
            <a:ext cx="3048155" cy="2232248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5148064" y="3356992"/>
            <a:ext cx="35744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err="1" smtClean="0"/>
              <a:t>Tower</a:t>
            </a:r>
            <a:r>
              <a:rPr lang="sk-SK" dirty="0" smtClean="0"/>
              <a:t> </a:t>
            </a:r>
            <a:r>
              <a:rPr lang="sk-SK" dirty="0" err="1" smtClean="0"/>
              <a:t>hill</a:t>
            </a:r>
            <a:r>
              <a:rPr lang="sk-SK" dirty="0" smtClean="0"/>
              <a:t>, Western </a:t>
            </a:r>
            <a:r>
              <a:rPr lang="sk-SK" dirty="0" err="1" smtClean="0"/>
              <a:t>Victoriamaar</a:t>
            </a:r>
            <a:r>
              <a:rPr lang="sk-SK" dirty="0" smtClean="0"/>
              <a:t> -</a:t>
            </a:r>
          </a:p>
          <a:p>
            <a:pPr algn="ctr"/>
            <a:r>
              <a:rPr lang="sk-SK" sz="1600" dirty="0" err="1" smtClean="0"/>
              <a:t>maárová</a:t>
            </a:r>
            <a:endParaRPr lang="sk-SK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ENDOGÉNNE-MAGMATIZMUS</a:t>
            </a:r>
            <a:endParaRPr lang="sk-SK" dirty="0"/>
          </a:p>
        </p:txBody>
      </p:sp>
      <p:pic>
        <p:nvPicPr>
          <p:cNvPr id="4" name="Zástupný symbol obsahu 3" descr="800px-Yosemite_1_bg_0905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3528392" cy="2232247"/>
          </a:xfrm>
        </p:spPr>
      </p:pic>
      <p:sp>
        <p:nvSpPr>
          <p:cNvPr id="5" name="BlokTextu 4"/>
          <p:cNvSpPr txBox="1"/>
          <p:nvPr/>
        </p:nvSpPr>
        <p:spPr>
          <a:xfrm>
            <a:off x="467544" y="364502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err="1" smtClean="0"/>
              <a:t>Sierran</a:t>
            </a:r>
            <a:r>
              <a:rPr lang="sk-SK" dirty="0" smtClean="0"/>
              <a:t> Nevada, </a:t>
            </a:r>
            <a:r>
              <a:rPr lang="sk-SK" dirty="0" err="1" smtClean="0"/>
              <a:t>Kalifornia,USA</a:t>
            </a:r>
            <a:r>
              <a:rPr lang="sk-SK" dirty="0" smtClean="0"/>
              <a:t> -</a:t>
            </a:r>
            <a:r>
              <a:rPr lang="sk-SK" sz="1600" dirty="0" err="1" smtClean="0"/>
              <a:t>batolit</a:t>
            </a:r>
            <a:endParaRPr lang="sk-SK" sz="1600" dirty="0" smtClean="0"/>
          </a:p>
        </p:txBody>
      </p:sp>
      <p:pic>
        <p:nvPicPr>
          <p:cNvPr id="6" name="Obrázok 5" descr="220px-Devils_Tower_CR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340768"/>
            <a:ext cx="3384376" cy="2160240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4932040" y="3573016"/>
            <a:ext cx="366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err="1" smtClean="0"/>
              <a:t>Devils</a:t>
            </a:r>
            <a:r>
              <a:rPr lang="sk-SK" dirty="0" smtClean="0"/>
              <a:t> </a:t>
            </a:r>
            <a:r>
              <a:rPr lang="sk-SK" dirty="0" err="1" smtClean="0"/>
              <a:t>Tower</a:t>
            </a:r>
            <a:r>
              <a:rPr lang="sk-SK" dirty="0" smtClean="0"/>
              <a:t>, Wyoming USA -</a:t>
            </a:r>
            <a:r>
              <a:rPr lang="sk-SK" sz="1600" dirty="0" err="1" smtClean="0"/>
              <a:t>lakolit</a:t>
            </a:r>
            <a:endParaRPr lang="sk-SK" sz="1600" dirty="0"/>
          </a:p>
        </p:txBody>
      </p:sp>
      <p:pic>
        <p:nvPicPr>
          <p:cNvPr id="8" name="Obrázok 7" descr="p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4221088"/>
            <a:ext cx="2794000" cy="1944216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1187624" y="616530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Pravá žila</a:t>
            </a:r>
            <a:endParaRPr lang="sk-SK" dirty="0"/>
          </a:p>
        </p:txBody>
      </p:sp>
      <p:pic>
        <p:nvPicPr>
          <p:cNvPr id="10" name="Obrázok 9" descr="pegmatit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4149080"/>
            <a:ext cx="2664296" cy="1944216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5436096" y="609329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Pegmatit</a:t>
            </a:r>
            <a:r>
              <a:rPr lang="sk-SK" dirty="0" smtClean="0"/>
              <a:t>- </a:t>
            </a:r>
            <a:r>
              <a:rPr lang="sk-SK" sz="1600" dirty="0" smtClean="0"/>
              <a:t>žilná hornina</a:t>
            </a:r>
            <a:endParaRPr lang="sk-SK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ENDOGÉNNE-VZNIK POHORÍ</a:t>
            </a:r>
            <a:endParaRPr lang="sk-SK" dirty="0"/>
          </a:p>
        </p:txBody>
      </p:sp>
      <p:pic>
        <p:nvPicPr>
          <p:cNvPr id="4" name="Zástupný symbol obsahu 3" descr="geology_cz-photoarchive_17282-size_3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3240360" cy="2016224"/>
          </a:xfrm>
        </p:spPr>
      </p:pic>
      <p:sp>
        <p:nvSpPr>
          <p:cNvPr id="5" name="BlokTextu 4"/>
          <p:cNvSpPr txBox="1"/>
          <p:nvPr/>
        </p:nvSpPr>
        <p:spPr>
          <a:xfrm>
            <a:off x="395536" y="328498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Lom Na Kobyle -</a:t>
            </a:r>
            <a:r>
              <a:rPr lang="pl-PL" sz="1600" dirty="0" smtClean="0"/>
              <a:t>Očkovský přesmyk</a:t>
            </a:r>
            <a:endParaRPr lang="sk-SK" sz="1600" dirty="0"/>
          </a:p>
        </p:txBody>
      </p:sp>
      <p:pic>
        <p:nvPicPr>
          <p:cNvPr id="6" name="Obrázok 5" descr="Prírodoveda 8 - Horotvorná činnosť a poruchy zemskej kôry (automaticky uložené)_html_m3f371f8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196752"/>
            <a:ext cx="3384376" cy="2232248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5436096" y="342900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Kalifornia, USA </a:t>
            </a:r>
            <a:r>
              <a:rPr lang="sk-SK" sz="1600" dirty="0" smtClean="0"/>
              <a:t>-zlom</a:t>
            </a:r>
            <a:endParaRPr lang="sk-SK" sz="1600" dirty="0"/>
          </a:p>
        </p:txBody>
      </p:sp>
      <p:pic>
        <p:nvPicPr>
          <p:cNvPr id="8" name="Obrázok 7" descr="new_ocean_africa_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933056"/>
            <a:ext cx="3317354" cy="2337048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251520" y="6237312"/>
            <a:ext cx="4131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Východoafrická </a:t>
            </a:r>
            <a:r>
              <a:rPr lang="sk-SK" dirty="0" err="1" smtClean="0"/>
              <a:t>priekopová</a:t>
            </a:r>
            <a:r>
              <a:rPr lang="sk-SK" dirty="0" smtClean="0"/>
              <a:t> prepadlina</a:t>
            </a:r>
            <a:endParaRPr lang="sk-SK" dirty="0"/>
          </a:p>
        </p:txBody>
      </p:sp>
      <p:pic>
        <p:nvPicPr>
          <p:cNvPr id="10" name="Obrázok 9" descr="kapusany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933056"/>
            <a:ext cx="3888432" cy="2227064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4932040" y="6165304"/>
            <a:ext cx="3183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Kapušanský</a:t>
            </a:r>
            <a:r>
              <a:rPr lang="sk-SK" dirty="0" smtClean="0"/>
              <a:t> hradný vrch- </a:t>
            </a:r>
            <a:r>
              <a:rPr lang="sk-SK" sz="1600" dirty="0" err="1" smtClean="0"/>
              <a:t>hrásť</a:t>
            </a:r>
            <a:endParaRPr lang="sk-SK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400" dirty="0" err="1" smtClean="0"/>
              <a:t>EXOGÉNNE-Antropogénny</a:t>
            </a:r>
            <a:r>
              <a:rPr lang="sk-SK" sz="3400" dirty="0" smtClean="0"/>
              <a:t> reliéf </a:t>
            </a:r>
            <a:r>
              <a:rPr lang="sk-SK" sz="3000" dirty="0" smtClean="0"/>
              <a:t>(človek)</a:t>
            </a:r>
            <a:endParaRPr lang="sk-SK" sz="3000" dirty="0"/>
          </a:p>
        </p:txBody>
      </p:sp>
      <p:pic>
        <p:nvPicPr>
          <p:cNvPr id="4" name="Zástupný symbol obsahu 3" descr="chicago_Skyli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3808090" cy="2087538"/>
          </a:xfrm>
        </p:spPr>
      </p:pic>
      <p:sp>
        <p:nvSpPr>
          <p:cNvPr id="5" name="BlokTextu 4"/>
          <p:cNvSpPr txBox="1"/>
          <p:nvPr/>
        </p:nvSpPr>
        <p:spPr>
          <a:xfrm>
            <a:off x="1187624" y="350100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Chicago, USA </a:t>
            </a:r>
            <a:r>
              <a:rPr lang="sk-SK" sz="1600" dirty="0" smtClean="0"/>
              <a:t>-mesto</a:t>
            </a:r>
            <a:endParaRPr lang="sk-SK" sz="1600" dirty="0"/>
          </a:p>
        </p:txBody>
      </p:sp>
      <p:pic>
        <p:nvPicPr>
          <p:cNvPr id="6" name="Obrázok 5" descr="glen-canyon-dam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221088"/>
            <a:ext cx="3432692" cy="1763932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539552" y="6021288"/>
            <a:ext cx="3320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err="1" smtClean="0"/>
              <a:t>Glen</a:t>
            </a:r>
            <a:r>
              <a:rPr lang="sk-SK" dirty="0" smtClean="0"/>
              <a:t> </a:t>
            </a:r>
            <a:r>
              <a:rPr lang="sk-SK" dirty="0" err="1" smtClean="0"/>
              <a:t>Canyon</a:t>
            </a:r>
            <a:r>
              <a:rPr lang="sk-SK" dirty="0" smtClean="0"/>
              <a:t> </a:t>
            </a:r>
            <a:r>
              <a:rPr lang="sk-SK" dirty="0" err="1" smtClean="0"/>
              <a:t>Dam</a:t>
            </a:r>
            <a:r>
              <a:rPr lang="sk-SK" dirty="0"/>
              <a:t>,</a:t>
            </a:r>
            <a:r>
              <a:rPr lang="sk-SK" dirty="0" smtClean="0"/>
              <a:t> Arizona, USA </a:t>
            </a:r>
            <a:r>
              <a:rPr lang="sk-SK" sz="1600" dirty="0" smtClean="0"/>
              <a:t>-vodná priehrada</a:t>
            </a:r>
          </a:p>
          <a:p>
            <a:endParaRPr lang="sk-SK" dirty="0"/>
          </a:p>
        </p:txBody>
      </p:sp>
      <p:pic>
        <p:nvPicPr>
          <p:cNvPr id="8" name="Obrázok 7" descr="inde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636912"/>
            <a:ext cx="3096344" cy="2160240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5076057" y="4797152"/>
            <a:ext cx="2973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Tunel Branisko -</a:t>
            </a:r>
            <a:r>
              <a:rPr lang="sk-SK" sz="1600" dirty="0" smtClean="0"/>
              <a:t>komunikácie</a:t>
            </a:r>
            <a:endParaRPr lang="sk-SK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sk-SK" dirty="0" err="1" smtClean="0"/>
              <a:t>ExogénnE-biogénny</a:t>
            </a:r>
            <a:r>
              <a:rPr lang="sk-SK" dirty="0" smtClean="0"/>
              <a:t> reliéf</a:t>
            </a:r>
            <a:r>
              <a:rPr lang="sk-SK" sz="3300" dirty="0" smtClean="0"/>
              <a:t>(rastliny, živočíchy)</a:t>
            </a:r>
            <a:endParaRPr lang="sk-SK" sz="3300" dirty="0"/>
          </a:p>
        </p:txBody>
      </p:sp>
      <p:pic>
        <p:nvPicPr>
          <p:cNvPr id="4" name="Zástupný symbol obsahu 3" descr="krtince-v-trávník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3024336" cy="1872109"/>
          </a:xfrm>
        </p:spPr>
      </p:pic>
      <p:sp>
        <p:nvSpPr>
          <p:cNvPr id="5" name="BlokTextu 4"/>
          <p:cNvSpPr txBox="1"/>
          <p:nvPr/>
        </p:nvSpPr>
        <p:spPr>
          <a:xfrm>
            <a:off x="1043608" y="3212976"/>
            <a:ext cx="2098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lúka Prešov -</a:t>
            </a:r>
            <a:r>
              <a:rPr lang="sk-SK" sz="1600" dirty="0" smtClean="0"/>
              <a:t>krtince</a:t>
            </a:r>
            <a:endParaRPr lang="sk-SK" sz="1600" dirty="0"/>
          </a:p>
        </p:txBody>
      </p:sp>
      <p:pic>
        <p:nvPicPr>
          <p:cNvPr id="6" name="Obrázok 5" descr="c2e_161406_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268760"/>
            <a:ext cx="3461370" cy="2073970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5004048" y="3356992"/>
            <a:ext cx="2308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Záhorie –</a:t>
            </a:r>
            <a:r>
              <a:rPr lang="sk-SK" sz="1600" dirty="0" smtClean="0"/>
              <a:t>bobria hrádza</a:t>
            </a:r>
            <a:endParaRPr lang="sk-SK" sz="1600" dirty="0"/>
          </a:p>
        </p:txBody>
      </p:sp>
      <p:pic>
        <p:nvPicPr>
          <p:cNvPr id="9" name="Obrázok 8" descr="vfr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861048"/>
            <a:ext cx="5112568" cy="2780928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5796136" y="5877272"/>
            <a:ext cx="287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Červené more –</a:t>
            </a:r>
            <a:r>
              <a:rPr lang="sk-SK" sz="1600" dirty="0" smtClean="0"/>
              <a:t>korálový útes</a:t>
            </a:r>
            <a:endParaRPr lang="sk-SK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746720"/>
          </a:xfrm>
        </p:spPr>
        <p:txBody>
          <a:bodyPr>
            <a:normAutofit fontScale="90000"/>
          </a:bodyPr>
          <a:lstStyle/>
          <a:p>
            <a:r>
              <a:rPr lang="sk-SK" dirty="0" err="1" smtClean="0"/>
              <a:t>Exogénne-kozmogénny</a:t>
            </a:r>
            <a:r>
              <a:rPr lang="sk-SK" dirty="0" smtClean="0"/>
              <a:t> reliéf</a:t>
            </a:r>
            <a:r>
              <a:rPr lang="sk-SK" sz="3300" dirty="0" smtClean="0"/>
              <a:t>(kozmické tele.)</a:t>
            </a:r>
            <a:endParaRPr lang="sk-SK" sz="3300" dirty="0"/>
          </a:p>
        </p:txBody>
      </p:sp>
      <p:pic>
        <p:nvPicPr>
          <p:cNvPr id="4" name="Zástupný symbol obsahu 3" descr="azcrater_lpi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916832"/>
            <a:ext cx="3867087" cy="2520281"/>
          </a:xfrm>
        </p:spPr>
      </p:pic>
      <p:sp>
        <p:nvSpPr>
          <p:cNvPr id="5" name="BlokTextu 4"/>
          <p:cNvSpPr txBox="1"/>
          <p:nvPr/>
        </p:nvSpPr>
        <p:spPr>
          <a:xfrm>
            <a:off x="1547664" y="4437112"/>
            <a:ext cx="1857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Baringerov</a:t>
            </a:r>
            <a:r>
              <a:rPr lang="sk-SK" dirty="0" smtClean="0"/>
              <a:t> kráter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5868144" y="5733256"/>
            <a:ext cx="1871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Kráter </a:t>
            </a:r>
            <a:r>
              <a:rPr lang="sk-SK" dirty="0" err="1" smtClean="0"/>
              <a:t>Tunguzska</a:t>
            </a:r>
            <a:endParaRPr lang="sk-SK" dirty="0"/>
          </a:p>
        </p:txBody>
      </p:sp>
      <p:pic>
        <p:nvPicPr>
          <p:cNvPr id="8" name="Obrázok 7" descr="tungus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924944"/>
            <a:ext cx="3660998" cy="279975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232</TotalTime>
  <Words>241</Words>
  <Application>Microsoft Office PowerPoint</Application>
  <PresentationFormat>Prezentácia na obrazovke (4:3)</PresentationFormat>
  <Paragraphs>77</Paragraphs>
  <Slides>17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Cestovanie</vt:lpstr>
      <vt:lpstr>Endogénne a exogénne procesy</vt:lpstr>
      <vt:lpstr>ENDOGÉNNE-zemetrasenie</vt:lpstr>
      <vt:lpstr>ENDOGÉNNE-vulkanizmus</vt:lpstr>
      <vt:lpstr>Snímka 4</vt:lpstr>
      <vt:lpstr>ENDOGÉNNE-MAGMATIZMUS</vt:lpstr>
      <vt:lpstr>ENDOGÉNNE-VZNIK POHORÍ</vt:lpstr>
      <vt:lpstr>EXOGÉNNE-Antropogénny reliéf (človek)</vt:lpstr>
      <vt:lpstr>ExogénnE-biogénny reliéf(rastliny, živočíchy)</vt:lpstr>
      <vt:lpstr>Exogénne-kozmogénny reliéf(kozmické tele.)</vt:lpstr>
      <vt:lpstr>Exogénne-gravitačný reliéf(gravitácia)</vt:lpstr>
      <vt:lpstr>Exogénne-kryogénny reliéf(mráz,ľad,sneh)</vt:lpstr>
      <vt:lpstr>Exogénne-eolický reliéf (vietor)</vt:lpstr>
      <vt:lpstr>Exogénne-voda</vt:lpstr>
      <vt:lpstr>Snímka 14</vt:lpstr>
      <vt:lpstr>zdroje</vt:lpstr>
      <vt:lpstr>Snímka 16</vt:lpstr>
      <vt:lpstr>Ďakujem za pozornosť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Endogénne a exogénne procesy</dc:title>
  <dc:creator>user</dc:creator>
  <cp:lastModifiedBy>user</cp:lastModifiedBy>
  <cp:revision>25</cp:revision>
  <dcterms:created xsi:type="dcterms:W3CDTF">2014-05-02T18:39:14Z</dcterms:created>
  <dcterms:modified xsi:type="dcterms:W3CDTF">2014-05-05T18:07:43Z</dcterms:modified>
</cp:coreProperties>
</file>