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DBF420-2499-45FB-A8EC-8689EFD781F0}" type="datetimeFigureOut">
              <a:rPr lang="sk-SK" smtClean="0"/>
              <a:pPr/>
              <a:t>20. 4. 2016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8DB846-58F9-4B7B-B9F2-3619B9670E0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kia.travel/festival-chuti-nitrianskeho-kraja-a-jahodova-nitra-opaet-oziju" TargetMode="External"/><Relationship Id="rId2" Type="http://schemas.openxmlformats.org/officeDocument/2006/relationships/hyperlink" Target="http://slovakia.travel/medzinarodny-festival-krojovanych-bab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filmfest.sk/festival/" TargetMode="External"/><Relationship Id="rId5" Type="http://schemas.openxmlformats.org/officeDocument/2006/relationships/hyperlink" Target="http://spravy.pravda.sk/domace/clanok/355110-cez-slovensko-na-bicykli-za-5-dni-vyrazi-pre-charitu-opat-mnozstvo-celebrit/" TargetMode="External"/><Relationship Id="rId4" Type="http://schemas.openxmlformats.org/officeDocument/2006/relationships/hyperlink" Target="http://slovakia.travel/fiva-world-rally-v-piestano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676456" cy="2736304"/>
          </a:xfrm>
        </p:spPr>
        <p:txBody>
          <a:bodyPr>
            <a:normAutofit/>
          </a:bodyPr>
          <a:lstStyle/>
          <a:p>
            <a:pPr algn="ctr"/>
            <a:r>
              <a:rPr lang="sk-SK" sz="6600" dirty="0" err="1" smtClean="0"/>
              <a:t>Special</a:t>
            </a:r>
            <a:r>
              <a:rPr lang="sk-SK" sz="6600" dirty="0" smtClean="0"/>
              <a:t> </a:t>
            </a:r>
            <a:r>
              <a:rPr lang="sk-SK" sz="6600" dirty="0" err="1" smtClean="0"/>
              <a:t>events</a:t>
            </a:r>
            <a:r>
              <a:rPr lang="sk-SK" sz="6600" dirty="0" smtClean="0"/>
              <a:t>, </a:t>
            </a:r>
            <a:r>
              <a:rPr lang="sk-SK" sz="6600" dirty="0" err="1" smtClean="0"/>
              <a:t>festivals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4048" y="4221088"/>
            <a:ext cx="4752528" cy="1608584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Laura Mária Sabolová </a:t>
            </a:r>
          </a:p>
          <a:p>
            <a:pPr algn="ctr"/>
            <a:r>
              <a:rPr lang="sk-SK" dirty="0" smtClean="0"/>
              <a:t>Lucia </a:t>
            </a:r>
            <a:r>
              <a:rPr lang="sk-SK" dirty="0" err="1" smtClean="0"/>
              <a:t>Holodňaková</a:t>
            </a:r>
            <a:r>
              <a:rPr lang="sk-SK" dirty="0" smtClean="0"/>
              <a:t> </a:t>
            </a:r>
          </a:p>
          <a:p>
            <a:pPr algn="ctr"/>
            <a:r>
              <a:rPr lang="sk-SK" dirty="0" smtClean="0"/>
              <a:t>III.D  2015/2016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sk-SK" sz="4400" dirty="0" err="1" smtClean="0"/>
              <a:t>Contents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328592"/>
          </a:xfrm>
        </p:spPr>
        <p:txBody>
          <a:bodyPr/>
          <a:lstStyle/>
          <a:p>
            <a:r>
              <a:rPr lang="sk-SK" sz="2800" dirty="0" smtClean="0"/>
              <a:t>F</a:t>
            </a:r>
            <a:r>
              <a:rPr lang="en-US" sz="2800" dirty="0" err="1" smtClean="0"/>
              <a:t>estival</a:t>
            </a:r>
            <a:r>
              <a:rPr lang="en-US" sz="2800" dirty="0" smtClean="0"/>
              <a:t> of costumed dolls</a:t>
            </a:r>
            <a:endParaRPr lang="sk-SK" sz="2800" dirty="0" smtClean="0"/>
          </a:p>
          <a:p>
            <a:r>
              <a:rPr lang="sk-SK" sz="2800" dirty="0" smtClean="0"/>
              <a:t>F</a:t>
            </a:r>
            <a:r>
              <a:rPr lang="en-US" sz="2800" dirty="0" err="1" smtClean="0"/>
              <a:t>estival</a:t>
            </a:r>
            <a:r>
              <a:rPr lang="en-US" sz="2800" dirty="0" smtClean="0"/>
              <a:t> of flavors in Nitra</a:t>
            </a:r>
            <a:endParaRPr lang="sk-SK" sz="2800" dirty="0" smtClean="0"/>
          </a:p>
          <a:p>
            <a:r>
              <a:rPr lang="sk-SK" sz="2800" dirty="0" smtClean="0"/>
              <a:t>FIVA </a:t>
            </a:r>
            <a:r>
              <a:rPr lang="sk-SK" sz="2800" dirty="0" err="1" smtClean="0"/>
              <a:t>World</a:t>
            </a:r>
            <a:r>
              <a:rPr lang="sk-SK" sz="2800" dirty="0" smtClean="0"/>
              <a:t> </a:t>
            </a:r>
            <a:r>
              <a:rPr lang="sk-SK" sz="2800" dirty="0" err="1" smtClean="0"/>
              <a:t>Rally</a:t>
            </a:r>
            <a:r>
              <a:rPr lang="sk-SK" sz="2800" dirty="0" smtClean="0"/>
              <a:t> 2016</a:t>
            </a:r>
          </a:p>
          <a:p>
            <a:r>
              <a:rPr lang="en-US" sz="2800" dirty="0" smtClean="0"/>
              <a:t>Across Slovakia on bike for 5 days</a:t>
            </a:r>
            <a:endParaRPr lang="sk-SK" sz="2800" dirty="0" smtClean="0"/>
          </a:p>
          <a:p>
            <a:r>
              <a:rPr lang="sk-SK" sz="2800" dirty="0" err="1" smtClean="0"/>
              <a:t>Art</a:t>
            </a:r>
            <a:r>
              <a:rPr lang="sk-SK" sz="2800" dirty="0" smtClean="0"/>
              <a:t> film festival </a:t>
            </a:r>
          </a:p>
          <a:p>
            <a:endParaRPr lang="sk-SK" sz="2800" dirty="0" smtClean="0"/>
          </a:p>
          <a:p>
            <a:endParaRPr lang="sk-SK" sz="2800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festival of costumed dolls</a:t>
            </a:r>
            <a:r>
              <a:rPr lang="sk-SK" dirty="0" smtClean="0"/>
              <a:t>    </a:t>
            </a:r>
            <a:r>
              <a:rPr lang="sk-SK" sz="2800" dirty="0" smtClean="0"/>
              <a:t>2.-7.6.2016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000" dirty="0" err="1" smtClean="0"/>
              <a:t>It</a:t>
            </a:r>
            <a:r>
              <a:rPr lang="sk-SK" sz="3000" dirty="0" smtClean="0"/>
              <a:t> </a:t>
            </a:r>
            <a:r>
              <a:rPr lang="sk-SK" sz="3000" dirty="0" err="1" smtClean="0"/>
              <a:t>is</a:t>
            </a:r>
            <a:r>
              <a:rPr lang="sk-SK" sz="3000" dirty="0" smtClean="0"/>
              <a:t> a </a:t>
            </a:r>
            <a:r>
              <a:rPr lang="sk-SK" sz="3000" dirty="0" err="1" smtClean="0"/>
              <a:t>international</a:t>
            </a:r>
            <a:r>
              <a:rPr lang="sk-SK" sz="3000" dirty="0" smtClean="0"/>
              <a:t> </a:t>
            </a:r>
            <a:r>
              <a:rPr lang="sk-SK" sz="3000" dirty="0" err="1" smtClean="0"/>
              <a:t>children</a:t>
            </a:r>
            <a:r>
              <a:rPr lang="sk-SK" sz="3000" dirty="0" smtClean="0"/>
              <a:t> 's festival.</a:t>
            </a:r>
          </a:p>
          <a:p>
            <a:r>
              <a:rPr lang="sk-SK" sz="3000" dirty="0" err="1" smtClean="0"/>
              <a:t>It</a:t>
            </a:r>
            <a:r>
              <a:rPr lang="sk-SK" sz="3000" dirty="0" smtClean="0"/>
              <a:t> </a:t>
            </a:r>
            <a:r>
              <a:rPr lang="sk-SK" sz="3000" dirty="0" err="1" smtClean="0"/>
              <a:t>takes</a:t>
            </a:r>
            <a:r>
              <a:rPr lang="sk-SK" sz="3000" dirty="0" smtClean="0"/>
              <a:t> </a:t>
            </a:r>
            <a:r>
              <a:rPr lang="sk-SK" sz="3000" dirty="0" err="1" smtClean="0"/>
              <a:t>few</a:t>
            </a:r>
            <a:r>
              <a:rPr lang="sk-SK" sz="3000" dirty="0" smtClean="0"/>
              <a:t> </a:t>
            </a:r>
            <a:r>
              <a:rPr lang="sk-SK" sz="3000" dirty="0" err="1" smtClean="0"/>
              <a:t>days</a:t>
            </a:r>
            <a:r>
              <a:rPr lang="sk-SK" sz="3000" dirty="0" smtClean="0"/>
              <a:t>. </a:t>
            </a:r>
          </a:p>
          <a:p>
            <a:r>
              <a:rPr lang="sk-SK" sz="3000" dirty="0" smtClean="0"/>
              <a:t>Folk </a:t>
            </a:r>
            <a:r>
              <a:rPr lang="sk-SK" sz="3000" dirty="0" err="1" smtClean="0"/>
              <a:t>ensembles</a:t>
            </a:r>
            <a:r>
              <a:rPr lang="sk-SK" sz="3000" dirty="0" smtClean="0"/>
              <a:t> are </a:t>
            </a:r>
            <a:r>
              <a:rPr lang="sk-SK" sz="3000" dirty="0" err="1" smtClean="0"/>
              <a:t>changing</a:t>
            </a:r>
            <a:r>
              <a:rPr lang="sk-SK" sz="3000" dirty="0" smtClean="0"/>
              <a:t> </a:t>
            </a:r>
            <a:r>
              <a:rPr lang="sk-SK" sz="3000" dirty="0" err="1" smtClean="0"/>
              <a:t>costumed</a:t>
            </a:r>
            <a:r>
              <a:rPr lang="sk-SK" sz="3000" dirty="0" smtClean="0"/>
              <a:t> </a:t>
            </a:r>
            <a:r>
              <a:rPr lang="sk-SK" sz="3000" dirty="0" err="1" smtClean="0"/>
              <a:t>dolls</a:t>
            </a:r>
            <a:r>
              <a:rPr lang="sk-SK" sz="3000" dirty="0" smtClean="0"/>
              <a:t>.</a:t>
            </a:r>
          </a:p>
          <a:p>
            <a:endParaRPr lang="sk-SK" dirty="0"/>
          </a:p>
        </p:txBody>
      </p:sp>
      <p:pic>
        <p:nvPicPr>
          <p:cNvPr id="4" name="Obrázok 3" descr="IMG_2845-300x2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573016"/>
            <a:ext cx="4032448" cy="2836154"/>
          </a:xfrm>
          <a:prstGeom prst="rect">
            <a:avLst/>
          </a:prstGeom>
        </p:spPr>
      </p:pic>
      <p:pic>
        <p:nvPicPr>
          <p:cNvPr id="5" name="Obrázok 4" descr="babika-logo-redesign-–-instagram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861048"/>
            <a:ext cx="234888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festival of flavors in Nitra</a:t>
            </a:r>
            <a:r>
              <a:rPr lang="sk-SK" dirty="0" smtClean="0"/>
              <a:t>     </a:t>
            </a:r>
            <a:r>
              <a:rPr lang="sk-SK" sz="2800" dirty="0" smtClean="0"/>
              <a:t>4.6.2016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968552"/>
          </a:xfrm>
        </p:spPr>
        <p:txBody>
          <a:bodyPr>
            <a:normAutofit/>
          </a:bodyPr>
          <a:lstStyle/>
          <a:p>
            <a:r>
              <a:rPr lang="sk-SK" sz="3000" dirty="0" err="1" smtClean="0"/>
              <a:t>There</a:t>
            </a:r>
            <a:r>
              <a:rPr lang="sk-SK" sz="3000" dirty="0" smtClean="0"/>
              <a:t> are more </a:t>
            </a:r>
            <a:r>
              <a:rPr lang="sk-SK" sz="3000" dirty="0" err="1" smtClean="0"/>
              <a:t>than</a:t>
            </a:r>
            <a:r>
              <a:rPr lang="sk-SK" sz="3000" dirty="0" smtClean="0"/>
              <a:t> 150 </a:t>
            </a:r>
            <a:r>
              <a:rPr lang="sk-SK" sz="3000" dirty="0" err="1" smtClean="0"/>
              <a:t>different</a:t>
            </a:r>
            <a:r>
              <a:rPr lang="sk-SK" sz="3000" dirty="0" smtClean="0"/>
              <a:t> </a:t>
            </a:r>
            <a:r>
              <a:rPr lang="sk-SK" sz="3000" dirty="0" err="1" smtClean="0"/>
              <a:t>meals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It</a:t>
            </a:r>
            <a:r>
              <a:rPr lang="sk-SK" sz="3000" dirty="0" smtClean="0"/>
              <a:t> </a:t>
            </a:r>
            <a:r>
              <a:rPr lang="sk-SK" sz="3000" dirty="0" err="1" smtClean="0"/>
              <a:t>includes</a:t>
            </a:r>
            <a:r>
              <a:rPr lang="sk-SK" sz="3000" dirty="0" smtClean="0"/>
              <a:t> </a:t>
            </a:r>
            <a:r>
              <a:rPr lang="sk-SK" sz="3000" dirty="0" err="1" smtClean="0"/>
              <a:t>strawberry</a:t>
            </a:r>
            <a:r>
              <a:rPr lang="sk-SK" sz="3000" dirty="0" smtClean="0"/>
              <a:t> </a:t>
            </a:r>
            <a:r>
              <a:rPr lang="sk-SK" sz="3000" dirty="0" err="1" smtClean="0"/>
              <a:t>specialties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There</a:t>
            </a:r>
            <a:r>
              <a:rPr lang="sk-SK" sz="3000" dirty="0" smtClean="0"/>
              <a:t> are </a:t>
            </a:r>
            <a:r>
              <a:rPr lang="en-US" sz="3000" dirty="0" smtClean="0"/>
              <a:t>coffee roasters, chocolate, small breweries, distillers and vintners awards at international competitions</a:t>
            </a:r>
            <a:r>
              <a:rPr lang="sk-SK" sz="3000" dirty="0" smtClean="0"/>
              <a:t>.</a:t>
            </a:r>
            <a:endParaRPr lang="sk-SK" sz="3000" dirty="0"/>
          </a:p>
        </p:txBody>
      </p:sp>
      <p:pic>
        <p:nvPicPr>
          <p:cNvPr id="4" name="Obrázok 3" descr="DSC_02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24461"/>
            <a:ext cx="4427983" cy="2933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FIVA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sk-SK" dirty="0" err="1" smtClean="0"/>
              <a:t>Rally</a:t>
            </a:r>
            <a:r>
              <a:rPr lang="sk-SK" dirty="0" smtClean="0"/>
              <a:t> 2016            </a:t>
            </a:r>
            <a:r>
              <a:rPr lang="sk-SK" sz="2800" dirty="0" smtClean="0"/>
              <a:t>7.- 12.6.2016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/>
          </a:bodyPr>
          <a:lstStyle/>
          <a:p>
            <a:r>
              <a:rPr lang="sk-SK" sz="3000" dirty="0" smtClean="0"/>
              <a:t>FIVA - </a:t>
            </a:r>
            <a:r>
              <a:rPr lang="sk-SK" sz="3000" dirty="0" err="1" smtClean="0"/>
              <a:t>Organisation</a:t>
            </a:r>
            <a:r>
              <a:rPr lang="sk-SK" sz="3000" dirty="0" smtClean="0"/>
              <a:t> </a:t>
            </a:r>
            <a:r>
              <a:rPr lang="sk-SK" sz="3000" dirty="0" err="1" smtClean="0"/>
              <a:t>which</a:t>
            </a:r>
            <a:r>
              <a:rPr lang="sk-SK" sz="3000" dirty="0" smtClean="0"/>
              <a:t> </a:t>
            </a:r>
            <a:r>
              <a:rPr lang="sk-SK" sz="3000" dirty="0" err="1" smtClean="0"/>
              <a:t>supports</a:t>
            </a:r>
            <a:r>
              <a:rPr lang="sk-SK" sz="3000" dirty="0" smtClean="0"/>
              <a:t> </a:t>
            </a:r>
            <a:r>
              <a:rPr lang="sk-SK" sz="3000" dirty="0" err="1" smtClean="0"/>
              <a:t>historical</a:t>
            </a:r>
            <a:r>
              <a:rPr lang="sk-SK" sz="3000" dirty="0" smtClean="0"/>
              <a:t> </a:t>
            </a:r>
            <a:r>
              <a:rPr lang="sk-SK" sz="3000" dirty="0" err="1" smtClean="0"/>
              <a:t>vehicles</a:t>
            </a:r>
            <a:r>
              <a:rPr lang="sk-SK" sz="3000" dirty="0" smtClean="0"/>
              <a:t> </a:t>
            </a:r>
            <a:r>
              <a:rPr lang="sk-SK" sz="3000" dirty="0" err="1" smtClean="0"/>
              <a:t>throughout</a:t>
            </a:r>
            <a:r>
              <a:rPr lang="sk-SK" sz="3000" dirty="0" smtClean="0"/>
              <a:t> </a:t>
            </a:r>
            <a:r>
              <a:rPr lang="sk-SK" sz="3000" dirty="0" err="1" smtClean="0"/>
              <a:t>the</a:t>
            </a:r>
            <a:r>
              <a:rPr lang="sk-SK" sz="3000" dirty="0" smtClean="0"/>
              <a:t> </a:t>
            </a:r>
            <a:r>
              <a:rPr lang="sk-SK" sz="3000" dirty="0" err="1" smtClean="0"/>
              <a:t>world</a:t>
            </a:r>
            <a:r>
              <a:rPr lang="sk-SK" sz="3000" dirty="0" smtClean="0"/>
              <a:t>. (1966)</a:t>
            </a:r>
          </a:p>
          <a:p>
            <a:r>
              <a:rPr lang="sk-SK" sz="3000" dirty="0" smtClean="0"/>
              <a:t>In Slovakia </a:t>
            </a:r>
            <a:r>
              <a:rPr lang="sk-SK" sz="3000" dirty="0" err="1" smtClean="0"/>
              <a:t>it</a:t>
            </a:r>
            <a:r>
              <a:rPr lang="sk-SK" sz="3000" dirty="0" smtClean="0"/>
              <a:t> </a:t>
            </a:r>
            <a:r>
              <a:rPr lang="sk-SK" sz="3000" dirty="0" err="1" smtClean="0"/>
              <a:t>will</a:t>
            </a:r>
            <a:r>
              <a:rPr lang="sk-SK" sz="3000" dirty="0" smtClean="0"/>
              <a:t> </a:t>
            </a:r>
            <a:r>
              <a:rPr lang="sk-SK" sz="3000" dirty="0" err="1" smtClean="0"/>
              <a:t>be</a:t>
            </a:r>
            <a:r>
              <a:rPr lang="sk-SK" sz="3000" dirty="0" smtClean="0"/>
              <a:t> </a:t>
            </a:r>
            <a:r>
              <a:rPr lang="sk-SK" sz="3000" dirty="0" err="1" smtClean="0"/>
              <a:t>for</a:t>
            </a:r>
            <a:r>
              <a:rPr lang="sk-SK" sz="3000" dirty="0" smtClean="0"/>
              <a:t> </a:t>
            </a:r>
            <a:r>
              <a:rPr lang="sk-SK" sz="3000" dirty="0" err="1" smtClean="0"/>
              <a:t>the</a:t>
            </a:r>
            <a:r>
              <a:rPr lang="sk-SK" sz="3000" dirty="0" smtClean="0"/>
              <a:t> </a:t>
            </a:r>
            <a:r>
              <a:rPr lang="sk-SK" sz="3000" dirty="0" err="1" smtClean="0"/>
              <a:t>first</a:t>
            </a:r>
            <a:r>
              <a:rPr lang="sk-SK" sz="3000" dirty="0" smtClean="0"/>
              <a:t> </a:t>
            </a:r>
            <a:r>
              <a:rPr lang="sk-SK" sz="3000" dirty="0" err="1" smtClean="0"/>
              <a:t>time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Piešťany-Bojnice-Volkswagen-Nitra</a:t>
            </a:r>
            <a:endParaRPr lang="sk-SK" sz="3000" dirty="0" smtClean="0"/>
          </a:p>
          <a:p>
            <a:endParaRPr lang="sk-SK" sz="3000" dirty="0"/>
          </a:p>
        </p:txBody>
      </p:sp>
      <p:pic>
        <p:nvPicPr>
          <p:cNvPr id="4" name="Obrázok 3" descr="csm_Pie%C5%A1%C5%A5ansk%C3%A9%20zlat%C3%A9%20stuhy_jpg%20%283%29_cdd84baed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645024"/>
            <a:ext cx="479730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Across Slovakia on bike for 5 days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667349"/>
          </a:xfrm>
        </p:spPr>
        <p:txBody>
          <a:bodyPr/>
          <a:lstStyle/>
          <a:p>
            <a:r>
              <a:rPr lang="sk-SK" sz="3000" dirty="0" err="1" smtClean="0"/>
              <a:t>The</a:t>
            </a:r>
            <a:r>
              <a:rPr lang="sk-SK" sz="3000" dirty="0" smtClean="0"/>
              <a:t> </a:t>
            </a:r>
            <a:r>
              <a:rPr lang="sk-SK" sz="3000" dirty="0" err="1" smtClean="0"/>
              <a:t>largest</a:t>
            </a:r>
            <a:r>
              <a:rPr lang="sk-SK" sz="3000" dirty="0" smtClean="0"/>
              <a:t> </a:t>
            </a:r>
            <a:r>
              <a:rPr lang="sk-SK" sz="3000" dirty="0" err="1" smtClean="0"/>
              <a:t>sports</a:t>
            </a:r>
            <a:r>
              <a:rPr lang="sk-SK" sz="3000" dirty="0" smtClean="0"/>
              <a:t> charity </a:t>
            </a:r>
            <a:r>
              <a:rPr lang="sk-SK" sz="3000" dirty="0" err="1" smtClean="0"/>
              <a:t>event</a:t>
            </a:r>
            <a:r>
              <a:rPr lang="sk-SK" sz="3000" dirty="0" smtClean="0"/>
              <a:t> in Slovakia.</a:t>
            </a:r>
          </a:p>
          <a:p>
            <a:r>
              <a:rPr lang="sk-SK" sz="3000" dirty="0" err="1" smtClean="0"/>
              <a:t>There</a:t>
            </a:r>
            <a:r>
              <a:rPr lang="sk-SK" sz="3000" dirty="0" smtClean="0"/>
              <a:t> are </a:t>
            </a:r>
            <a:r>
              <a:rPr lang="sk-SK" sz="3000" dirty="0" err="1" smtClean="0"/>
              <a:t>handicapped</a:t>
            </a:r>
            <a:r>
              <a:rPr lang="sk-SK" sz="3000" dirty="0" smtClean="0"/>
              <a:t> </a:t>
            </a:r>
            <a:r>
              <a:rPr lang="sk-SK" sz="3000" dirty="0" err="1" smtClean="0"/>
              <a:t>people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Start</a:t>
            </a:r>
            <a:r>
              <a:rPr lang="sk-SK" sz="3000" dirty="0" smtClean="0"/>
              <a:t>: Trenčianske Teplice </a:t>
            </a:r>
          </a:p>
          <a:p>
            <a:r>
              <a:rPr lang="sk-SK" sz="3000" dirty="0" err="1" smtClean="0"/>
              <a:t>Finish</a:t>
            </a:r>
            <a:r>
              <a:rPr lang="sk-SK" sz="3000" dirty="0" smtClean="0"/>
              <a:t>: Spišská Nová Ves</a:t>
            </a:r>
          </a:p>
          <a:p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6012160" y="2852936"/>
            <a:ext cx="1667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420 </a:t>
            </a:r>
            <a:r>
              <a:rPr lang="sk-SK" dirty="0" err="1" smtClean="0"/>
              <a:t>kilometres</a:t>
            </a:r>
            <a:endParaRPr lang="sk-SK" dirty="0" smtClean="0"/>
          </a:p>
          <a:p>
            <a:pPr algn="ctr"/>
            <a:r>
              <a:rPr lang="sk-SK" dirty="0" smtClean="0"/>
              <a:t>24 </a:t>
            </a:r>
            <a:r>
              <a:rPr lang="sk-SK" dirty="0" err="1" smtClean="0"/>
              <a:t>towns</a:t>
            </a:r>
            <a:endParaRPr lang="sk-SK" dirty="0"/>
          </a:p>
        </p:txBody>
      </p:sp>
      <p:pic>
        <p:nvPicPr>
          <p:cNvPr id="5" name="Obrázok 4" descr="3-c338615da5d1f91d7d8537783e27742a99c309c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861048"/>
            <a:ext cx="4176464" cy="2795786"/>
          </a:xfrm>
          <a:prstGeom prst="rect">
            <a:avLst/>
          </a:prstGeom>
        </p:spPr>
      </p:pic>
      <p:pic>
        <p:nvPicPr>
          <p:cNvPr id="6" name="Obrázok 5" descr="cyklisti-charita-nestandar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861048"/>
            <a:ext cx="3909520" cy="2743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Art</a:t>
            </a:r>
            <a:r>
              <a:rPr lang="sk-SK" dirty="0" smtClean="0"/>
              <a:t> film festival                      </a:t>
            </a:r>
            <a:r>
              <a:rPr lang="sk-SK" sz="2800" dirty="0" smtClean="0"/>
              <a:t>17.- 25.6.2016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r>
              <a:rPr lang="en-US" sz="3000" dirty="0" smtClean="0"/>
              <a:t>The largest film festival in the Slovak</a:t>
            </a:r>
            <a:r>
              <a:rPr lang="sk-SK" sz="3000" dirty="0" err="1" smtClean="0"/>
              <a:t>ia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There</a:t>
            </a:r>
            <a:r>
              <a:rPr lang="sk-SK" sz="3000" dirty="0" smtClean="0"/>
              <a:t> are </a:t>
            </a:r>
            <a:r>
              <a:rPr lang="sk-SK" sz="3000" dirty="0" err="1" smtClean="0"/>
              <a:t>great</a:t>
            </a:r>
            <a:r>
              <a:rPr lang="sk-SK" sz="3000" dirty="0" smtClean="0"/>
              <a:t> </a:t>
            </a:r>
            <a:r>
              <a:rPr lang="sk-SK" sz="3000" dirty="0" err="1" smtClean="0"/>
              <a:t>actors</a:t>
            </a:r>
            <a:r>
              <a:rPr lang="sk-SK" sz="3000" dirty="0" smtClean="0"/>
              <a:t> and </a:t>
            </a:r>
            <a:r>
              <a:rPr lang="sk-SK" sz="3000" dirty="0" err="1" smtClean="0"/>
              <a:t>news</a:t>
            </a:r>
            <a:r>
              <a:rPr lang="sk-SK" sz="3000" dirty="0" smtClean="0"/>
              <a:t> </a:t>
            </a:r>
            <a:r>
              <a:rPr lang="sk-SK" sz="3000" dirty="0" err="1" smtClean="0"/>
              <a:t>from</a:t>
            </a:r>
            <a:r>
              <a:rPr lang="sk-SK" sz="3000" dirty="0" smtClean="0"/>
              <a:t> </a:t>
            </a:r>
            <a:r>
              <a:rPr lang="sk-SK" sz="3000" dirty="0" err="1" smtClean="0"/>
              <a:t>the</a:t>
            </a:r>
            <a:r>
              <a:rPr lang="sk-SK" sz="3000" dirty="0" smtClean="0"/>
              <a:t> </a:t>
            </a:r>
            <a:r>
              <a:rPr lang="sk-SK" sz="3000" dirty="0" err="1" smtClean="0"/>
              <a:t>world</a:t>
            </a:r>
            <a:r>
              <a:rPr lang="sk-SK" sz="3000" dirty="0" smtClean="0"/>
              <a:t> </a:t>
            </a:r>
            <a:r>
              <a:rPr lang="sk-SK" sz="3000" dirty="0" err="1" smtClean="0"/>
              <a:t>of</a:t>
            </a:r>
            <a:r>
              <a:rPr lang="sk-SK" sz="3000" dirty="0" smtClean="0"/>
              <a:t> </a:t>
            </a:r>
            <a:r>
              <a:rPr lang="sk-SK" sz="3000" dirty="0" err="1" smtClean="0"/>
              <a:t>movie</a:t>
            </a:r>
            <a:r>
              <a:rPr lang="sk-SK" sz="3000" dirty="0" smtClean="0"/>
              <a:t>.</a:t>
            </a:r>
          </a:p>
          <a:p>
            <a:r>
              <a:rPr lang="sk-SK" sz="3000" dirty="0" err="1" smtClean="0"/>
              <a:t>Awards</a:t>
            </a:r>
            <a:r>
              <a:rPr lang="sk-SK" sz="3000" dirty="0" smtClean="0"/>
              <a:t>: </a:t>
            </a:r>
            <a:r>
              <a:rPr lang="sk-SK" sz="2800" b="1" dirty="0" err="1" smtClean="0"/>
              <a:t>Actor's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mission</a:t>
            </a:r>
            <a:r>
              <a:rPr lang="sk-SK" sz="2800" dirty="0" smtClean="0"/>
              <a:t> </a:t>
            </a:r>
            <a:r>
              <a:rPr lang="sk-SK" sz="3000" dirty="0" smtClean="0"/>
              <a:t>and </a:t>
            </a:r>
            <a:r>
              <a:rPr lang="sk-SK" sz="2800" b="1" dirty="0" err="1" smtClean="0"/>
              <a:t>Golden</a:t>
            </a:r>
            <a:r>
              <a:rPr lang="sk-SK" sz="2800" b="1" dirty="0" smtClean="0"/>
              <a:t> </a:t>
            </a:r>
            <a:r>
              <a:rPr lang="sk-SK" sz="2800" b="1" dirty="0" err="1" smtClean="0"/>
              <a:t>camera</a:t>
            </a:r>
            <a:endParaRPr lang="sk-SK" sz="2800" b="1" dirty="0" smtClean="0"/>
          </a:p>
          <a:p>
            <a:endParaRPr lang="sk-SK" sz="3000" b="1" dirty="0"/>
          </a:p>
        </p:txBody>
      </p:sp>
      <p:pic>
        <p:nvPicPr>
          <p:cNvPr id="4" name="Obrázok 3" descr="art-film-festival-medzinarodny-236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4610286" cy="3073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686800" cy="2395736"/>
          </a:xfrm>
        </p:spPr>
        <p:txBody>
          <a:bodyPr/>
          <a:lstStyle/>
          <a:p>
            <a:pPr algn="ctr"/>
            <a:r>
              <a:rPr lang="sk-SK" sz="6000" dirty="0" err="1" smtClean="0"/>
              <a:t>Thank</a:t>
            </a:r>
            <a:r>
              <a:rPr lang="sk-SK" sz="6000" dirty="0" smtClean="0"/>
              <a:t> </a:t>
            </a:r>
            <a:r>
              <a:rPr lang="sk-SK" sz="6000" dirty="0" err="1" smtClean="0"/>
              <a:t>You</a:t>
            </a:r>
            <a:r>
              <a:rPr lang="sk-SK" sz="6000" dirty="0" smtClean="0"/>
              <a:t> </a:t>
            </a:r>
            <a:r>
              <a:rPr lang="sk-SK" sz="6000" dirty="0" err="1" smtClean="0"/>
              <a:t>for</a:t>
            </a:r>
            <a:r>
              <a:rPr lang="sk-SK" sz="6000" dirty="0" smtClean="0"/>
              <a:t> </a:t>
            </a:r>
            <a:r>
              <a:rPr lang="sk-SK" sz="6000" dirty="0" err="1" smtClean="0"/>
              <a:t>your</a:t>
            </a:r>
            <a:r>
              <a:rPr lang="sk-SK" sz="6000" dirty="0" smtClean="0"/>
              <a:t> </a:t>
            </a:r>
            <a:r>
              <a:rPr lang="sk-SK" sz="6000" dirty="0" err="1" smtClean="0"/>
              <a:t>Attention</a:t>
            </a:r>
            <a:r>
              <a:rPr lang="sk-SK" sz="6000" dirty="0" smtClean="0"/>
              <a:t>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013176"/>
            <a:ext cx="7848872" cy="1141587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sources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968552"/>
          </a:xfrm>
        </p:spPr>
        <p:txBody>
          <a:bodyPr>
            <a:normAutofit/>
          </a:bodyPr>
          <a:lstStyle/>
          <a:p>
            <a:r>
              <a:rPr lang="sk-SK" sz="1800" u="sng" dirty="0" smtClean="0">
                <a:hlinkClick r:id="rId2"/>
              </a:rPr>
              <a:t>http://slovakia.travel/medzinarodny-festival-krojovanych-babik#prettyPhoto</a:t>
            </a:r>
            <a:endParaRPr lang="sk-SK" sz="1800" dirty="0" smtClean="0"/>
          </a:p>
          <a:p>
            <a:r>
              <a:rPr lang="sk-SK" sz="1800" u="sng" dirty="0" smtClean="0">
                <a:hlinkClick r:id="rId3"/>
              </a:rPr>
              <a:t>http://slovakia.travel/festival-chuti-nitrianskeho-kraja-a-jahodova-nitra-opaet-oziju</a:t>
            </a:r>
            <a:endParaRPr lang="sk-SK" sz="1800" dirty="0" smtClean="0"/>
          </a:p>
          <a:p>
            <a:r>
              <a:rPr lang="sk-SK" sz="1800" u="sng" dirty="0" smtClean="0">
                <a:hlinkClick r:id="rId4"/>
              </a:rPr>
              <a:t>http://slovakia.travel/fiva-world-rally-v-piestanoch</a:t>
            </a:r>
            <a:endParaRPr lang="sk-SK" sz="1800" dirty="0" smtClean="0"/>
          </a:p>
          <a:p>
            <a:r>
              <a:rPr lang="sk-SK" sz="1800" u="sng" dirty="0" smtClean="0">
                <a:hlinkClick r:id="rId5"/>
              </a:rPr>
              <a:t>http://spravy.pravda.sk/domace/clanok/355110-cez-slovensko-na-bicykli-za-5-dni-vyrazi-pre-charitu-opat-mnozstvo-celebrit/</a:t>
            </a:r>
            <a:endParaRPr lang="sk-SK" sz="1800" dirty="0" smtClean="0"/>
          </a:p>
          <a:p>
            <a:r>
              <a:rPr lang="sk-SK" sz="1800" u="sng" dirty="0" smtClean="0">
                <a:hlinkClick r:id="rId6"/>
              </a:rPr>
              <a:t>http://artfilmfest.sk/festival/</a:t>
            </a:r>
            <a:endParaRPr lang="sk-SK" sz="1800" u="sng" dirty="0" smtClean="0"/>
          </a:p>
          <a:p>
            <a:endParaRPr lang="sk-SK" sz="1800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224</Words>
  <Application>Microsoft Office PowerPoint</Application>
  <PresentationFormat>Prezentácia na obrazovke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Cestovanie</vt:lpstr>
      <vt:lpstr>Special events, festivals</vt:lpstr>
      <vt:lpstr>Contents</vt:lpstr>
      <vt:lpstr>festival of costumed dolls    2.-7.6.2016</vt:lpstr>
      <vt:lpstr>festival of flavors in Nitra     4.6.2016</vt:lpstr>
      <vt:lpstr>FIVA World Rally 2016            7.- 12.6.2016</vt:lpstr>
      <vt:lpstr>Across Slovakia on bike for 5 days</vt:lpstr>
      <vt:lpstr>Art film festival                      17.- 25.6.2016</vt:lpstr>
      <vt:lpstr>Thank You for your Attention </vt:lpstr>
      <vt:lpstr>sources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events, festivals</dc:title>
  <dc:creator>user</dc:creator>
  <cp:lastModifiedBy>ucitel</cp:lastModifiedBy>
  <cp:revision>17</cp:revision>
  <dcterms:created xsi:type="dcterms:W3CDTF">2016-04-19T17:11:06Z</dcterms:created>
  <dcterms:modified xsi:type="dcterms:W3CDTF">2016-04-20T07:45:34Z</dcterms:modified>
</cp:coreProperties>
</file>