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4" r:id="rId7"/>
    <p:sldId id="266" r:id="rId8"/>
    <p:sldId id="265" r:id="rId9"/>
    <p:sldId id="263" r:id="rId10"/>
    <p:sldId id="258" r:id="rId11"/>
    <p:sldId id="25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A26A-ED3F-4148-8C8C-1EC3D33A02F2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F4A82-74E7-4AB9-933C-D9F9D99849D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Kde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ω</a:t>
            </a:r>
            <a:r>
              <a:rPr lang="sk-SK" b="1" dirty="0" smtClean="0"/>
              <a:t> </a:t>
            </a:r>
            <a:r>
              <a:rPr lang="sk-SK" dirty="0" smtClean="0"/>
              <a:t>je uhlová rýchlosť otáčania a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/>
              <a:t>je moment zotrvačnosti telesa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telesa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vzhľadom na os, okolo ktorej sa teleso otáča.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Uhlová</a:t>
            </a:r>
            <a:r>
              <a:rPr lang="sk-SK" baseline="0" dirty="0" smtClean="0"/>
              <a:t> rýchlosť otáčania j</a:t>
            </a:r>
            <a:r>
              <a:rPr lang="sk-SK" dirty="0" smtClean="0"/>
              <a:t>e fyzikálna veličina opisujúca otáčavý pohyb telesa. Jednotkou uhlovej rýchlosti je radián za sekundu (radián je pritom bezrozmerná jednotka, uhlová rýchlosť má teda vlastne rovnaký rozmer ako napríklad frekvencia.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F4A82-74E7-4AB9-933C-D9F9D99849D5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kde </a:t>
            </a:r>
            <a:r>
              <a:rPr lang="sk-SK" i="1" dirty="0" smtClean="0"/>
              <a:t>r</a:t>
            </a:r>
            <a:r>
              <a:rPr lang="sk-SK" dirty="0" smtClean="0"/>
              <a:t> je vzdialenosť od osi otáčania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F4A82-74E7-4AB9-933C-D9F9D99849D5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F4A82-74E7-4AB9-933C-D9F9D99849D5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4FF691-7C6D-4823-93A6-A0A9F866D35D}" type="datetimeFigureOut">
              <a:rPr lang="sk-SK" smtClean="0"/>
              <a:pPr/>
              <a:t>17. 2. 2014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230952-5203-4CA4-A43B-C4D0D0F7CB1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Kinetick%C3%A1_energia" TargetMode="External"/><Relationship Id="rId2" Type="http://schemas.openxmlformats.org/officeDocument/2006/relationships/hyperlink" Target="http://sk.wikipedia.org/wiki/Moment_zotrva%C4%8Dnost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Vzorce_na_v%C3%BDpo%C4%8Det_momentu_zotrva%C4%8Dnosti" TargetMode="External"/><Relationship Id="rId5" Type="http://schemas.openxmlformats.org/officeDocument/2006/relationships/hyperlink" Target="http://sk.wikipedia.org/wiki/Uhlov%C3%A1_r%C3%BDchlos%C5%A5" TargetMode="External"/><Relationship Id="rId4" Type="http://schemas.openxmlformats.org/officeDocument/2006/relationships/hyperlink" Target="http://www.kafe.cz/pohyb-sport/novy-tanec-portdebras-video-uvnitr-184.asp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verparkdanceschool.sk/portdebra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sk-SK" sz="4800" dirty="0" smtClean="0"/>
              <a:t>Energia rotačného pohybu pri tanci</a:t>
            </a:r>
            <a:endParaRPr lang="sk-SK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8458200" cy="9144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Lucia </a:t>
            </a:r>
            <a:r>
              <a:rPr lang="sk-SK" sz="2800" dirty="0" err="1" smtClean="0"/>
              <a:t>Holodňaková</a:t>
            </a:r>
            <a:r>
              <a:rPr lang="sk-SK" sz="2800" dirty="0" smtClean="0"/>
              <a:t> I.D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Použité 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sk-SK" sz="2400" dirty="0" smtClean="0">
                <a:latin typeface="Arial" pitchFamily="34" charset="0"/>
                <a:cs typeface="Arial" pitchFamily="34" charset="0"/>
                <a:hlinkClick r:id="rId2"/>
              </a:rPr>
              <a:t>sk.wikipedia.org/wiki/Moment_zotrva%C4%8Dnosti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  <a:hlinkClick r:id="rId3"/>
              </a:rPr>
              <a:t>http://sk.wikipedia.org/wiki/Kinetick%C3%A1_energia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  <a:hlinkClick r:id="rId4"/>
              </a:rPr>
              <a:t>http://www.kafe.cz/pohyb-sport/novy-tanec-portdebras-video-uvnitr-184.aspx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latin typeface="Arial" pitchFamily="34" charset="0"/>
                <a:cs typeface="Arial" pitchFamily="34" charset="0"/>
                <a:hlinkClick r:id="rId5"/>
              </a:rPr>
              <a:t>http://sk.wikipedia.org/wiki/Uhlov%C3%A1_r%C3%BDchlos%C5%A5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latin typeface="Arial" pitchFamily="34" charset="0"/>
                <a:cs typeface="Arial" pitchFamily="34" charset="0"/>
                <a:hlinkClick r:id="rId6"/>
              </a:rPr>
              <a:t>http://sk.wikipedia.org/wiki/Vzorce_na_v%C3%BDpo%C4%8Det_momentu_zotrva%C4%8Dnosti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endParaRPr lang="sk-SK" sz="2400" dirty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91264" cy="1944216"/>
          </a:xfrm>
        </p:spPr>
        <p:txBody>
          <a:bodyPr>
            <a:normAutofit/>
          </a:bodyPr>
          <a:lstStyle/>
          <a:p>
            <a:pPr algn="ctr"/>
            <a:r>
              <a:rPr lang="sk-SK" sz="4800" dirty="0" smtClean="0"/>
              <a:t>Ďakujem za pozornosť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4869160"/>
            <a:ext cx="8686800" cy="1210965"/>
          </a:xfrm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Energia</a:t>
            </a:r>
          </a:p>
          <a:p>
            <a:r>
              <a:rPr lang="sk-SK" dirty="0" smtClean="0"/>
              <a:t>Kinetická energia rotačného pohybu</a:t>
            </a:r>
          </a:p>
          <a:p>
            <a:r>
              <a:rPr lang="sk-SK" dirty="0" smtClean="0"/>
              <a:t>Moment zotrvačnosti telesa</a:t>
            </a:r>
          </a:p>
          <a:p>
            <a:r>
              <a:rPr lang="sk-SK" dirty="0" smtClean="0"/>
              <a:t>Otázky</a:t>
            </a:r>
          </a:p>
          <a:p>
            <a:r>
              <a:rPr lang="sk-SK" dirty="0" smtClean="0"/>
              <a:t>Použité zdroje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Premieňa sa na </a:t>
            </a:r>
            <a:r>
              <a:rPr lang="sk-SK" dirty="0"/>
              <a:t>prácu a </a:t>
            </a:r>
            <a:r>
              <a:rPr lang="sk-SK" dirty="0" smtClean="0"/>
              <a:t>naopak.</a:t>
            </a:r>
          </a:p>
          <a:p>
            <a:endParaRPr lang="sk-SK" dirty="0" smtClean="0"/>
          </a:p>
          <a:p>
            <a:r>
              <a:rPr lang="sk-SK" dirty="0" smtClean="0"/>
              <a:t>Ak chceme aby sa teleso začalo pohybovať určitou rýchlosťou, potrebujeme mu dodať energiu.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Kinetická energia rotačného pohybu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súčet kinetických energií všetkých častí, na ktoré si môžeme v mysli teleso rozdeliť.</a:t>
            </a:r>
          </a:p>
          <a:p>
            <a:endParaRPr lang="sk-SK" dirty="0" smtClean="0"/>
          </a:p>
          <a:p>
            <a:r>
              <a:rPr lang="sk-SK" dirty="0" smtClean="0"/>
              <a:t>Jej veľkosť vypočítame pomocou vzťahu:</a:t>
            </a:r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= ½ I</a:t>
            </a:r>
            <a:r>
              <a:rPr lang="sk-SK" dirty="0">
                <a:cs typeface="Times New Roman" pitchFamily="18" charset="0"/>
              </a:rPr>
              <a:t>ω</a:t>
            </a:r>
            <a:r>
              <a:rPr lang="sk-SK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/>
          </a:p>
          <a:p>
            <a:r>
              <a:rPr lang="sk-SK" dirty="0" smtClean="0"/>
              <a:t>Kde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ω</a:t>
            </a:r>
            <a:r>
              <a:rPr lang="sk-SK" b="1" dirty="0" smtClean="0"/>
              <a:t> </a:t>
            </a:r>
            <a:r>
              <a:rPr lang="sk-SK" dirty="0" smtClean="0"/>
              <a:t>je uhlová rýchlosť otáčania a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/>
              <a:t>je moment zotrvačnosti telesa.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Moment zotrvačnosti telesa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veličina, ktorá vystupuje pri skúmaní jeho otáčavého pohybu.</a:t>
            </a:r>
          </a:p>
          <a:p>
            <a:endParaRPr lang="sk-SK" dirty="0" smtClean="0"/>
          </a:p>
          <a:p>
            <a:r>
              <a:rPr lang="sk-SK" dirty="0" smtClean="0"/>
              <a:t>Označujeme ju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k-SK" dirty="0" smtClean="0"/>
              <a:t> a jej jednotkou v SI je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kg.m</a:t>
            </a:r>
            <a:r>
              <a:rPr lang="sk-SK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k-SK" dirty="0" smtClean="0"/>
          </a:p>
          <a:p>
            <a:r>
              <a:rPr lang="sk-SK" dirty="0" smtClean="0"/>
              <a:t>Závisí od tvaru a hmotnosti telesa, ale aj od osi otáčania, ktorú si zvolíme.</a:t>
            </a:r>
          </a:p>
          <a:p>
            <a:endParaRPr lang="sk-SK" dirty="0" smtClean="0"/>
          </a:p>
          <a:p>
            <a:endParaRPr lang="sk-SK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</a:t>
            </a:r>
          </a:p>
          <a:p>
            <a:pPr>
              <a:buNone/>
            </a:pPr>
            <a:r>
              <a:rPr lang="sk-SK" dirty="0" smtClean="0"/>
              <a:t>   Moment zotrvačnosti vystupuje vo vzťahoch pre otáčavý pohyb tam, kde vo vzťahoch pre posuvný pohyb vystupuje hmotnosť. </a:t>
            </a:r>
          </a:p>
          <a:p>
            <a:pPr>
              <a:buNone/>
            </a:pP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                                 I=mr</a:t>
            </a:r>
            <a:r>
              <a:rPr lang="sk-SK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obsahu 9" descr="portet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6604000" cy="2921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30120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hlinkClick r:id="rId3"/>
              </a:rPr>
              <a:t>Video</a:t>
            </a:r>
            <a:endParaRPr lang="sk-SK" dirty="0"/>
          </a:p>
        </p:txBody>
      </p:sp>
      <p:sp>
        <p:nvSpPr>
          <p:cNvPr id="5" name="Šípka doprava 4"/>
          <p:cNvSpPr/>
          <p:nvPr/>
        </p:nvSpPr>
        <p:spPr>
          <a:xfrm>
            <a:off x="2267744" y="321297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/>
          <p:cNvSpPr/>
          <p:nvPr/>
        </p:nvSpPr>
        <p:spPr>
          <a:xfrm flipV="1">
            <a:off x="3851920" y="278092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prava 6"/>
          <p:cNvSpPr/>
          <p:nvPr/>
        </p:nvSpPr>
        <p:spPr>
          <a:xfrm>
            <a:off x="5364088" y="3573016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ípka doľava 8"/>
          <p:cNvSpPr/>
          <p:nvPr/>
        </p:nvSpPr>
        <p:spPr>
          <a:xfrm>
            <a:off x="6084168" y="2924944"/>
            <a:ext cx="86409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58768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</a:p>
          <a:p>
            <a:pPr>
              <a:buNone/>
            </a:pPr>
            <a:r>
              <a:rPr lang="sk-SK" dirty="0" smtClean="0"/>
              <a:t>   </a:t>
            </a:r>
            <a:r>
              <a:rPr lang="sk-SK" dirty="0" smtClean="0"/>
              <a:t>Keďže v tanci sú vzdialenosti bodov telesa od osi otáčania rôzne, sú rôzne aj ich rýchlosti, tieto sa počítajú podľa základného vzťahu pre obvodovú rýchlosť.</a:t>
            </a:r>
          </a:p>
          <a:p>
            <a:pPr>
              <a:buNone/>
            </a:pPr>
            <a:r>
              <a:rPr lang="sk-SK" dirty="0" smtClean="0"/>
              <a:t>                                    </a:t>
            </a:r>
            <a:r>
              <a:rPr lang="sk-SK" dirty="0" err="1" smtClean="0">
                <a:cs typeface="Times New Roman" pitchFamily="18" charset="0"/>
              </a:rPr>
              <a:t>v=ωr</a:t>
            </a:r>
            <a:endParaRPr lang="sk-SK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Základná jednotka momentu zotrvačnosti ?</a:t>
            </a:r>
          </a:p>
          <a:p>
            <a:endParaRPr lang="sk-SK" dirty="0" smtClean="0"/>
          </a:p>
          <a:p>
            <a:r>
              <a:rPr lang="sk-SK" dirty="0" smtClean="0"/>
              <a:t>Aká fyzikálna veličina sa označuje </a:t>
            </a:r>
            <a:r>
              <a:rPr lang="sk-SK" dirty="0" smtClean="0">
                <a:cs typeface="Times New Roman" pitchFamily="18" charset="0"/>
              </a:rPr>
              <a:t>ω?</a:t>
            </a:r>
          </a:p>
          <a:p>
            <a:endParaRPr lang="sk-SK" dirty="0" smtClean="0">
              <a:cs typeface="Times New Roman" pitchFamily="18" charset="0"/>
            </a:endParaRPr>
          </a:p>
          <a:p>
            <a:r>
              <a:rPr lang="sk-SK" dirty="0" smtClean="0">
                <a:cs typeface="Times New Roman" pitchFamily="18" charset="0"/>
              </a:rPr>
              <a:t>Od čoho závisí moment zotrvačnosti ?</a:t>
            </a:r>
          </a:p>
          <a:p>
            <a:endParaRPr lang="sk-SK" dirty="0" smtClean="0">
              <a:cs typeface="Times New Roman" pitchFamily="18" charset="0"/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</TotalTime>
  <Words>293</Words>
  <Application>Microsoft Office PowerPoint</Application>
  <PresentationFormat>Prezentácia na obrazovke (4:3)</PresentationFormat>
  <Paragraphs>54</Paragraphs>
  <Slides>11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Cestovanie</vt:lpstr>
      <vt:lpstr>Energia rotačného pohybu pri tanci</vt:lpstr>
      <vt:lpstr>Obsah</vt:lpstr>
      <vt:lpstr>Energia</vt:lpstr>
      <vt:lpstr>Kinetická energia rotačného pohybu</vt:lpstr>
      <vt:lpstr>Moment zotrvačnosti telesa</vt:lpstr>
      <vt:lpstr>Snímka 6</vt:lpstr>
      <vt:lpstr>Video</vt:lpstr>
      <vt:lpstr>Snímka 8</vt:lpstr>
      <vt:lpstr>otázky</vt:lpstr>
      <vt:lpstr>Použité zdroje</vt:lpstr>
      <vt:lpstr>Ďakujem za pozornosť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rotačného pohybu pri tanci</dc:title>
  <dc:creator>user</dc:creator>
  <cp:lastModifiedBy>user</cp:lastModifiedBy>
  <cp:revision>33</cp:revision>
  <dcterms:created xsi:type="dcterms:W3CDTF">2014-01-17T14:29:08Z</dcterms:created>
  <dcterms:modified xsi:type="dcterms:W3CDTF">2014-02-17T18:49:02Z</dcterms:modified>
</cp:coreProperties>
</file>