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4" r:id="rId9"/>
    <p:sldId id="262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0" autoAdjust="0"/>
    <p:restoredTop sz="94660"/>
  </p:normalViewPr>
  <p:slideViewPr>
    <p:cSldViewPr>
      <p:cViewPr varScale="1">
        <p:scale>
          <a:sx n="74" d="100"/>
          <a:sy n="74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CB0F-1B36-4B59-9DE6-F7B948AFA39F}" type="datetimeFigureOut">
              <a:rPr lang="sk-SK" smtClean="0"/>
              <a:pPr/>
              <a:t>22. 1. 2014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8A084F2-9650-4A41-8AFF-8113380D5D0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CB0F-1B36-4B59-9DE6-F7B948AFA39F}" type="datetimeFigureOut">
              <a:rPr lang="sk-SK" smtClean="0"/>
              <a:pPr/>
              <a:t>22. 1. 2014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84F2-9650-4A41-8AFF-8113380D5D0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CB0F-1B36-4B59-9DE6-F7B948AFA39F}" type="datetimeFigureOut">
              <a:rPr lang="sk-SK" smtClean="0"/>
              <a:pPr/>
              <a:t>22. 1. 2014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84F2-9650-4A41-8AFF-8113380D5D0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CB0F-1B36-4B59-9DE6-F7B948AFA39F}" type="datetimeFigureOut">
              <a:rPr lang="sk-SK" smtClean="0"/>
              <a:pPr/>
              <a:t>22. 1. 2014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8A084F2-9650-4A41-8AFF-8113380D5D0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CB0F-1B36-4B59-9DE6-F7B948AFA39F}" type="datetimeFigureOut">
              <a:rPr lang="sk-SK" smtClean="0"/>
              <a:pPr/>
              <a:t>22. 1. 2014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84F2-9650-4A41-8AFF-8113380D5D0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CB0F-1B36-4B59-9DE6-F7B948AFA39F}" type="datetimeFigureOut">
              <a:rPr lang="sk-SK" smtClean="0"/>
              <a:pPr/>
              <a:t>22. 1. 2014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84F2-9650-4A41-8AFF-8113380D5D0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CB0F-1B36-4B59-9DE6-F7B948AFA39F}" type="datetimeFigureOut">
              <a:rPr lang="sk-SK" smtClean="0"/>
              <a:pPr/>
              <a:t>22. 1. 2014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8A084F2-9650-4A41-8AFF-8113380D5D0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CB0F-1B36-4B59-9DE6-F7B948AFA39F}" type="datetimeFigureOut">
              <a:rPr lang="sk-SK" smtClean="0"/>
              <a:pPr/>
              <a:t>22. 1. 2014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84F2-9650-4A41-8AFF-8113380D5D0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CB0F-1B36-4B59-9DE6-F7B948AFA39F}" type="datetimeFigureOut">
              <a:rPr lang="sk-SK" smtClean="0"/>
              <a:pPr/>
              <a:t>22. 1. 2014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84F2-9650-4A41-8AFF-8113380D5D0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CB0F-1B36-4B59-9DE6-F7B948AFA39F}" type="datetimeFigureOut">
              <a:rPr lang="sk-SK" smtClean="0"/>
              <a:pPr/>
              <a:t>22. 1. 2014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84F2-9650-4A41-8AFF-8113380D5D0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CB0F-1B36-4B59-9DE6-F7B948AFA39F}" type="datetimeFigureOut">
              <a:rPr lang="sk-SK" smtClean="0"/>
              <a:pPr/>
              <a:t>22. 1. 2014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84F2-9650-4A41-8AFF-8113380D5D0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1E5CB0F-1B36-4B59-9DE6-F7B948AFA39F}" type="datetimeFigureOut">
              <a:rPr lang="sk-SK" smtClean="0"/>
              <a:pPr/>
              <a:t>22. 1. 2014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8A084F2-9650-4A41-8AFF-8113380D5D0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cs.wikipedia.org/wiki/Rozmar%C3%BDna_l%C3%A9ka%C5%99sk%C3%A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gdocs.sk/?p=1603" TargetMode="External"/><Relationship Id="rId2" Type="http://schemas.openxmlformats.org/officeDocument/2006/relationships/hyperlink" Target="http://www.rozmarija.sk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ylinky.sk/?/Atlas/Rozmarin" TargetMode="External"/><Relationship Id="rId4" Type="http://schemas.openxmlformats.org/officeDocument/2006/relationships/hyperlink" Target="http://www.presov.sk/portal/?c=12&amp;id=1861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2204864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sk-SK" sz="6000" dirty="0" smtClean="0"/>
              <a:t>FS </a:t>
            </a:r>
            <a:r>
              <a:rPr lang="sk-SK" sz="6000" dirty="0" err="1" smtClean="0"/>
              <a:t>Rozmarija</a:t>
            </a:r>
            <a:endParaRPr lang="sk-SK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4509120"/>
            <a:ext cx="8458200" cy="91440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Lucia </a:t>
            </a:r>
            <a:r>
              <a:rPr lang="sk-SK" sz="2800" dirty="0" err="1" smtClean="0"/>
              <a:t>Holodňaková</a:t>
            </a:r>
            <a:r>
              <a:rPr lang="sk-SK" sz="2800" dirty="0" smtClean="0"/>
              <a:t> I.D</a:t>
            </a:r>
            <a:endParaRPr lang="sk-SK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812088" cy="4104456"/>
          </a:xfrm>
        </p:spPr>
        <p:txBody>
          <a:bodyPr>
            <a:normAutofit/>
          </a:bodyPr>
          <a:lstStyle/>
          <a:p>
            <a:pPr algn="ctr"/>
            <a:r>
              <a:rPr lang="sk-SK" sz="4800" dirty="0" smtClean="0"/>
              <a:t>Ďakujem za pozornosť</a:t>
            </a:r>
            <a:endParaRPr lang="sk-SK" sz="4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5805264"/>
            <a:ext cx="5203304" cy="432048"/>
          </a:xfrm>
        </p:spPr>
        <p:txBody>
          <a:bodyPr>
            <a:normAutofit fontScale="85000" lnSpcReduction="20000"/>
          </a:bodyPr>
          <a:lstStyle/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Obsah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Založenie súboru</a:t>
            </a:r>
          </a:p>
          <a:p>
            <a:r>
              <a:rPr lang="sk-SK" dirty="0" smtClean="0"/>
              <a:t>Vytvorenie </a:t>
            </a:r>
            <a:r>
              <a:rPr lang="sk-SK" dirty="0" smtClean="0"/>
              <a:t>názvu</a:t>
            </a:r>
            <a:endParaRPr lang="sk-SK" dirty="0" smtClean="0"/>
          </a:p>
          <a:p>
            <a:r>
              <a:rPr lang="sk-SK" dirty="0" smtClean="0"/>
              <a:t>Miesto pôsobenia</a:t>
            </a:r>
          </a:p>
          <a:p>
            <a:r>
              <a:rPr lang="sk-SK" dirty="0" smtClean="0"/>
              <a:t>Zložky súboru</a:t>
            </a:r>
          </a:p>
          <a:p>
            <a:r>
              <a:rPr lang="sk-SK" dirty="0" smtClean="0"/>
              <a:t>Úspechy</a:t>
            </a:r>
          </a:p>
          <a:p>
            <a:r>
              <a:rPr lang="sk-SK" dirty="0" smtClean="0"/>
              <a:t>Festivaly</a:t>
            </a:r>
            <a:endParaRPr lang="sk-SK" dirty="0" smtClean="0"/>
          </a:p>
        </p:txBody>
      </p:sp>
      <p:pic>
        <p:nvPicPr>
          <p:cNvPr id="5" name="Obrázok 4" descr="ĎURI-s-girls-FR-Plozevet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4221088"/>
            <a:ext cx="2908920" cy="2294748"/>
          </a:xfrm>
          <a:prstGeom prst="rect">
            <a:avLst/>
          </a:prstGeom>
        </p:spPr>
      </p:pic>
      <p:pic>
        <p:nvPicPr>
          <p:cNvPr id="6" name="Obrázok 5" descr="Rozmarija-v-Srbsku-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140968"/>
            <a:ext cx="3707904" cy="2534418"/>
          </a:xfrm>
          <a:prstGeom prst="rect">
            <a:avLst/>
          </a:prstGeom>
        </p:spPr>
      </p:pic>
      <p:pic>
        <p:nvPicPr>
          <p:cNvPr id="4" name="Obrázok 3" descr="Belgrad-pri-chrame12.php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476672"/>
            <a:ext cx="3552056" cy="30060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Založenie súboru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515672" cy="4525963"/>
          </a:xfrm>
        </p:spPr>
        <p:txBody>
          <a:bodyPr/>
          <a:lstStyle/>
          <a:p>
            <a:r>
              <a:rPr lang="sk-SK" dirty="0" smtClean="0"/>
              <a:t>Folklórny súbor vznikol v Prešove v roku </a:t>
            </a:r>
            <a:r>
              <a:rPr lang="sk-SK" dirty="0" smtClean="0"/>
              <a:t>1992 </a:t>
            </a:r>
            <a:r>
              <a:rPr lang="sk-SK" dirty="0" smtClean="0"/>
              <a:t>z iniciatívy umeleckej vedúcej a bývalých členov folklórnych súborov, ktorí mali </a:t>
            </a:r>
            <a:r>
              <a:rPr lang="sk-SK" dirty="0" smtClean="0"/>
              <a:t>skúsenosti </a:t>
            </a:r>
            <a:r>
              <a:rPr lang="sk-SK" dirty="0" smtClean="0"/>
              <a:t>s prácou vo folklóre. </a:t>
            </a:r>
          </a:p>
          <a:p>
            <a:endParaRPr lang="sk-SK" dirty="0"/>
          </a:p>
        </p:txBody>
      </p:sp>
      <p:pic>
        <p:nvPicPr>
          <p:cNvPr id="17410" name="Picture 2" descr="http://www.jankohrasko.sk/images/folklor/hlavny_velky/1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933056"/>
            <a:ext cx="4176464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Vytvorenie názvu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Rozmarija</a:t>
            </a:r>
            <a:r>
              <a:rPr lang="sk-SK" dirty="0" smtClean="0"/>
              <a:t> je šarišský názov pre </a:t>
            </a:r>
            <a:r>
              <a:rPr lang="sk-SK" dirty="0" smtClean="0">
                <a:hlinkClick r:id="rId2" tooltip="Rozmarin na wikipedii"/>
              </a:rPr>
              <a:t>Rozmarín lekársky</a:t>
            </a:r>
            <a:r>
              <a:rPr lang="sk-SK" dirty="0" smtClean="0"/>
              <a:t>, vždyzelený poloker.</a:t>
            </a:r>
          </a:p>
          <a:p>
            <a:endParaRPr lang="sk-SK" dirty="0" smtClean="0"/>
          </a:p>
        </p:txBody>
      </p:sp>
      <p:pic>
        <p:nvPicPr>
          <p:cNvPr id="16386" name="Picture 2" descr="http://www.bylinky.sk/xmedia/bylinky/Rozmarin/rozmari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284984"/>
            <a:ext cx="2808312" cy="2855218"/>
          </a:xfrm>
          <a:prstGeom prst="rect">
            <a:avLst/>
          </a:prstGeom>
          <a:noFill/>
        </p:spPr>
      </p:pic>
      <p:pic>
        <p:nvPicPr>
          <p:cNvPr id="16388" name="Picture 4" descr="http://www.ludoveliecitelstvo.sk/img/lrg/6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068960"/>
            <a:ext cx="3672408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Miesto pôsobenia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Od svojho vzniku až dodnes pôsobí súbor pri ABC Centre voľného času na Októbrovej ulici 30 v Prešove.</a:t>
            </a:r>
            <a:endParaRPr lang="sk-SK" dirty="0"/>
          </a:p>
        </p:txBody>
      </p:sp>
      <p:pic>
        <p:nvPicPr>
          <p:cNvPr id="15362" name="Picture 2" descr="http://www.presov.sk/data/article/image/00018618/img_1340095189-t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645024"/>
            <a:ext cx="2304256" cy="2016224"/>
          </a:xfrm>
          <a:prstGeom prst="rect">
            <a:avLst/>
          </a:prstGeom>
          <a:noFill/>
        </p:spPr>
      </p:pic>
      <p:pic>
        <p:nvPicPr>
          <p:cNvPr id="15364" name="Picture 4" descr="http://www.dogdocs.sk/wp-content/gallery/2011-11-workshop-presov-abc-centrum-volneho-casu/2011-dogdocs-2011-11-23-workshop-presov_00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140968"/>
            <a:ext cx="4464496" cy="2928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Zložky súboru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Tanečné zložky: </a:t>
            </a:r>
            <a:r>
              <a:rPr lang="sk-SK" dirty="0" smtClean="0"/>
              <a:t>detská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                               </a:t>
            </a:r>
            <a:r>
              <a:rPr lang="sk-SK" dirty="0" smtClean="0"/>
              <a:t>mládežnícka</a:t>
            </a:r>
            <a:endParaRPr lang="sk-SK" dirty="0" smtClean="0"/>
          </a:p>
          <a:p>
            <a:pPr>
              <a:buNone/>
            </a:pPr>
            <a:r>
              <a:rPr lang="sk-SK" dirty="0"/>
              <a:t> </a:t>
            </a:r>
            <a:r>
              <a:rPr lang="sk-SK" dirty="0" smtClean="0"/>
              <a:t>                              </a:t>
            </a:r>
            <a:r>
              <a:rPr lang="sk-SK" dirty="0" err="1" smtClean="0"/>
              <a:t>dospelácka</a:t>
            </a:r>
            <a:endParaRPr lang="sk-SK" dirty="0" smtClean="0"/>
          </a:p>
          <a:p>
            <a:r>
              <a:rPr lang="sk-SK" dirty="0" smtClean="0"/>
              <a:t>Spevácke zložky: </a:t>
            </a:r>
            <a:r>
              <a:rPr lang="sk-SK" dirty="0" smtClean="0"/>
              <a:t>detská</a:t>
            </a:r>
          </a:p>
          <a:p>
            <a:pPr>
              <a:buNone/>
            </a:pPr>
            <a:r>
              <a:rPr lang="sk-SK" dirty="0" smtClean="0"/>
              <a:t>                                 ženská</a:t>
            </a:r>
          </a:p>
          <a:p>
            <a:pPr>
              <a:buNone/>
            </a:pPr>
            <a:r>
              <a:rPr lang="sk-SK" dirty="0" smtClean="0"/>
              <a:t> </a:t>
            </a:r>
            <a:r>
              <a:rPr lang="sk-SK" dirty="0" smtClean="0"/>
              <a:t>                                mužská</a:t>
            </a:r>
            <a:endParaRPr lang="sk-SK" dirty="0"/>
          </a:p>
          <a:p>
            <a:r>
              <a:rPr lang="sk-SK" dirty="0" smtClean="0"/>
              <a:t>Hudobná zložka</a:t>
            </a:r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Úspechy súboru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Súbor </a:t>
            </a:r>
            <a:r>
              <a:rPr lang="pt-BR" dirty="0" smtClean="0"/>
              <a:t>usporiadal viaceré premiérové programy a zúčastnil sa aj na príprave charitatívnych programov</a:t>
            </a:r>
            <a:r>
              <a:rPr lang="pt-BR" dirty="0" smtClean="0"/>
              <a:t>.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Má </a:t>
            </a:r>
            <a:r>
              <a:rPr lang="sk-SK" dirty="0" smtClean="0"/>
              <a:t>štyri vlastné audiokazety a pripravuje vydanie </a:t>
            </a:r>
            <a:r>
              <a:rPr lang="sk-SK" dirty="0" smtClean="0"/>
              <a:t>ďalšej.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Festivaly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4525963"/>
          </a:xfrm>
        </p:spPr>
        <p:txBody>
          <a:bodyPr/>
          <a:lstStyle/>
          <a:p>
            <a:r>
              <a:rPr lang="sk-SK" dirty="0" err="1" smtClean="0"/>
              <a:t>Rozmarija</a:t>
            </a:r>
            <a:r>
              <a:rPr lang="sk-SK" dirty="0" smtClean="0"/>
              <a:t> absolvovala 55 zahraničných festivalov po celom svete. </a:t>
            </a:r>
          </a:p>
          <a:p>
            <a:r>
              <a:rPr lang="sk-SK" dirty="0" smtClean="0"/>
              <a:t>Navštívila štáty ako Turecko, Grécko, Bulharsko, Taliansko, Srbsko, Bosna a Hercegovina, Rumunsko, Francúzsko a mnoho ďalších.</a:t>
            </a:r>
          </a:p>
          <a:p>
            <a:r>
              <a:rPr lang="sk-SK" dirty="0" smtClean="0"/>
              <a:t>Jej účasť nechýbala ani na niektorých slovenských festivaloch, napríklad vo Svidníku, v Krivanoch a vo Východnej.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hlinkClick r:id="rId2"/>
              </a:rPr>
              <a:t>http://www.rozmarija.sk</a:t>
            </a:r>
            <a:r>
              <a:rPr lang="sk-SK" dirty="0" smtClean="0">
                <a:hlinkClick r:id="rId2"/>
              </a:rPr>
              <a:t>/</a:t>
            </a:r>
            <a:endParaRPr lang="sk-SK" dirty="0" smtClean="0"/>
          </a:p>
          <a:p>
            <a:r>
              <a:rPr lang="sk-SK" dirty="0" smtClean="0">
                <a:hlinkClick r:id="rId3"/>
              </a:rPr>
              <a:t>http://www.dogdocs.sk/?</a:t>
            </a:r>
            <a:r>
              <a:rPr lang="sk-SK" dirty="0" smtClean="0">
                <a:hlinkClick r:id="rId3"/>
              </a:rPr>
              <a:t>p=1603</a:t>
            </a:r>
            <a:endParaRPr lang="sk-SK" dirty="0" smtClean="0"/>
          </a:p>
          <a:p>
            <a:r>
              <a:rPr lang="sk-SK" dirty="0" smtClean="0">
                <a:hlinkClick r:id="rId4"/>
              </a:rPr>
              <a:t>http://www.presov.sk/portal/?</a:t>
            </a:r>
            <a:r>
              <a:rPr lang="sk-SK" dirty="0" smtClean="0">
                <a:hlinkClick r:id="rId4"/>
              </a:rPr>
              <a:t>c=12&amp;id=18618</a:t>
            </a:r>
            <a:endParaRPr lang="sk-SK" dirty="0" smtClean="0"/>
          </a:p>
          <a:p>
            <a:r>
              <a:rPr lang="sk-SK" dirty="0" smtClean="0">
                <a:hlinkClick r:id="rId5"/>
              </a:rPr>
              <a:t>http://www.bylinky.sk/?/</a:t>
            </a:r>
            <a:r>
              <a:rPr lang="sk-SK" dirty="0" smtClean="0">
                <a:hlinkClick r:id="rId5"/>
              </a:rPr>
              <a:t>Atlas/Rozmarin</a:t>
            </a: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101</TotalTime>
  <Words>199</Words>
  <Application>Microsoft Office PowerPoint</Application>
  <PresentationFormat>Prezentácia na obrazovke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Cestovanie</vt:lpstr>
      <vt:lpstr>FS Rozmarija</vt:lpstr>
      <vt:lpstr>Obsah</vt:lpstr>
      <vt:lpstr>Založenie súboru</vt:lpstr>
      <vt:lpstr>Vytvorenie názvu</vt:lpstr>
      <vt:lpstr>Miesto pôsobenia</vt:lpstr>
      <vt:lpstr>Zložky súboru</vt:lpstr>
      <vt:lpstr>Úspechy súboru</vt:lpstr>
      <vt:lpstr>Festivaly</vt:lpstr>
      <vt:lpstr>Zdroje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Rozmarija</dc:title>
  <dc:creator>student</dc:creator>
  <cp:lastModifiedBy>user</cp:lastModifiedBy>
  <cp:revision>11</cp:revision>
  <dcterms:created xsi:type="dcterms:W3CDTF">2014-01-16T08:22:49Z</dcterms:created>
  <dcterms:modified xsi:type="dcterms:W3CDTF">2014-01-22T19:28:15Z</dcterms:modified>
</cp:coreProperties>
</file>