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4" r:id="rId9"/>
    <p:sldId id="268" r:id="rId10"/>
    <p:sldId id="269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28.5.2018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df.truni.sk/e-ucebnice/iktv/data/6b210562-bc7e-45ca-a68e-bd60f08f25be.html?ownapi=1" TargetMode="External"/><Relationship Id="rId2" Type="http://schemas.openxmlformats.org/officeDocument/2006/relationships/hyperlink" Target="https://referaty.aktuality.sk/distancne-vzdelavanie/referat-50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ople.tuke.sk/zuzana.gibova/files/kap-4.pdf" TargetMode="External"/><Relationship Id="rId5" Type="http://schemas.openxmlformats.org/officeDocument/2006/relationships/hyperlink" Target="http://etechnology.sk/jazykove-laboratorium/" TargetMode="External"/><Relationship Id="rId4" Type="http://schemas.openxmlformats.org/officeDocument/2006/relationships/hyperlink" Target="https://www.slideserve.com/shyla/po-ta-a-vzdel-vanie-po-ta-a-v-sku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k.padle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10&amp;v=2T45x8NfnLQ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800" y="0"/>
            <a:ext cx="7086600" cy="1143000"/>
          </a:xfrm>
        </p:spPr>
        <p:txBody>
          <a:bodyPr/>
          <a:lstStyle/>
          <a:p>
            <a:r>
              <a:rPr lang="sk-SK" dirty="0" smtClean="0"/>
              <a:t>Počítač a vzdelávanie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15000" y="6096000"/>
            <a:ext cx="2743200" cy="602512"/>
          </a:xfrm>
        </p:spPr>
        <p:txBody>
          <a:bodyPr>
            <a:normAutofit fontScale="85000" lnSpcReduction="20000"/>
          </a:bodyPr>
          <a:lstStyle/>
          <a:p>
            <a:r>
              <a:rPr lang="sk-SK" sz="2400" b="1" dirty="0" smtClean="0"/>
              <a:t>Lucia </a:t>
            </a:r>
            <a:r>
              <a:rPr lang="sk-SK" sz="2400" b="1" dirty="0" err="1" smtClean="0"/>
              <a:t>Kotuličová</a:t>
            </a:r>
            <a:endParaRPr lang="sk-SK" sz="2400" b="1" dirty="0" smtClean="0"/>
          </a:p>
          <a:p>
            <a:r>
              <a:rPr lang="sk-SK" sz="2400" b="1" dirty="0" smtClean="0"/>
              <a:t>2.A</a:t>
            </a:r>
            <a:endParaRPr lang="sk-SK" sz="2400" b="1" dirty="0"/>
          </a:p>
        </p:txBody>
      </p:sp>
      <p:pic>
        <p:nvPicPr>
          <p:cNvPr id="4" name="Obrázok 3" descr="t-systems-ve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267200" cy="2971800"/>
          </a:xfrm>
          <a:prstGeom prst="rect">
            <a:avLst/>
          </a:prstGeom>
        </p:spPr>
      </p:pic>
      <p:pic>
        <p:nvPicPr>
          <p:cNvPr id="5" name="Obrázok 4" descr="depositphotos_85047174-stock-photo-laptop-with-chalkboard-online-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4191000" cy="28194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coach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9317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je </a:t>
            </a:r>
            <a:r>
              <a:rPr lang="sk-SK" dirty="0" smtClean="0"/>
              <a:t>univerzálne prostredie, používané vo fyzike a v iných prírodovedných </a:t>
            </a:r>
            <a:r>
              <a:rPr lang="sk-SK" dirty="0" smtClean="0"/>
              <a:t>predmetoch.</a:t>
            </a:r>
          </a:p>
          <a:p>
            <a:pPr>
              <a:buFont typeface="Wingdings" pitchFamily="2" charset="2"/>
              <a:buChar char="q"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Umožňuje : meranie, </a:t>
            </a:r>
            <a:r>
              <a:rPr lang="sk-SK" dirty="0" err="1" smtClean="0"/>
              <a:t>videomeranie</a:t>
            </a:r>
            <a:r>
              <a:rPr lang="sk-SK" dirty="0" smtClean="0"/>
              <a:t>,  modelovanie,...</a:t>
            </a:r>
            <a:endParaRPr lang="sk-SK" dirty="0"/>
          </a:p>
        </p:txBody>
      </p:sp>
      <p:pic>
        <p:nvPicPr>
          <p:cNvPr id="3074" name="Picture 2" descr="C:\Users\Rastislav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Aplikácie na vzdelávanie </a:t>
            </a:r>
            <a:endParaRPr lang="sk-SK" dirty="0"/>
          </a:p>
        </p:txBody>
      </p:sp>
      <p:pic>
        <p:nvPicPr>
          <p:cNvPr id="1026" name="Picture 2" descr="VÃ½sledok vyhÄ¾adÃ¡vania obrÃ¡zkov pre dopyt photom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2438400" cy="23622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981200" y="3505200"/>
            <a:ext cx="127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PhotoMath</a:t>
            </a:r>
            <a:endParaRPr lang="sk-SK" dirty="0"/>
          </a:p>
        </p:txBody>
      </p:sp>
      <p:pic>
        <p:nvPicPr>
          <p:cNvPr id="1028" name="Picture 4" descr="VÃ½sledok vyhÄ¾adÃ¡vania obrÃ¡zkov pre dopyt Duolin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2777491" cy="21336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410200" y="35814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Duolingo</a:t>
            </a:r>
            <a:endParaRPr lang="sk-SK" dirty="0"/>
          </a:p>
        </p:txBody>
      </p:sp>
      <p:pic>
        <p:nvPicPr>
          <p:cNvPr id="1032" name="Picture 8" descr="VÃ½sledok vyhÄ¾adÃ¡vania obrÃ¡zkov pre dopyt edu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1676399" cy="1676400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5334000" y="5943600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EduPage</a:t>
            </a:r>
            <a:endParaRPr lang="sk-SK" dirty="0"/>
          </a:p>
        </p:txBody>
      </p:sp>
      <p:pic>
        <p:nvPicPr>
          <p:cNvPr id="1034" name="Picture 10" descr="VÃ½sledok vyhÄ¾adÃ¡vania obrÃ¡zkov pre dopyt prekladaÄ google a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038600"/>
            <a:ext cx="1752599" cy="1752600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1600200" y="5943600"/>
            <a:ext cx="196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Prekladač </a:t>
            </a:r>
            <a:r>
              <a:rPr lang="sk-SK" dirty="0" err="1" smtClean="0"/>
              <a:t>Google</a:t>
            </a:r>
            <a:endParaRPr lang="sk-SK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sk-SK" u="sng" dirty="0" smtClean="0">
                <a:hlinkClick r:id="rId2"/>
              </a:rPr>
              <a:t>https://referaty.aktuality.sk/distancne-vzdelavanie/referat-5034</a:t>
            </a:r>
            <a:endParaRPr lang="sk-SK" dirty="0" smtClean="0"/>
          </a:p>
          <a:p>
            <a:r>
              <a:rPr lang="sk-SK" u="sng" dirty="0" smtClean="0">
                <a:hlinkClick r:id="rId3"/>
              </a:rPr>
              <a:t>http://pdf.truni.sk/e-ucebnice/iktv/data/6b210562-bc7e-45ca-a68e-bd60f08f25be.html?ownapi=1</a:t>
            </a:r>
            <a:endParaRPr lang="sk-SK" dirty="0" smtClean="0"/>
          </a:p>
          <a:p>
            <a:r>
              <a:rPr lang="sk-SK" u="sng" dirty="0" smtClean="0">
                <a:hlinkClick r:id="rId4"/>
              </a:rPr>
              <a:t>https://www.slideserve.com/shyla/po-ta-a-vzdel-vanie-po-ta-a-v-skum</a:t>
            </a:r>
            <a:endParaRPr lang="sk-SK" dirty="0" smtClean="0"/>
          </a:p>
          <a:p>
            <a:r>
              <a:rPr lang="sk-SK" u="sng" dirty="0" smtClean="0">
                <a:hlinkClick r:id="rId4"/>
              </a:rPr>
              <a:t>https://www.slideserve.com/shyla/po-ta-a-vzdel-vanie-po-ta-a-v-skum</a:t>
            </a:r>
            <a:endParaRPr lang="sk-SK" dirty="0" smtClean="0"/>
          </a:p>
          <a:p>
            <a:r>
              <a:rPr lang="sk-SK" u="sng" dirty="0" smtClean="0">
                <a:hlinkClick r:id="rId5"/>
              </a:rPr>
              <a:t>http://etechnology.sk/jazykove-laboratorium</a:t>
            </a:r>
            <a:r>
              <a:rPr lang="sk-SK" u="sng" dirty="0" smtClean="0">
                <a:hlinkClick r:id="rId5"/>
              </a:rPr>
              <a:t>/</a:t>
            </a:r>
            <a:endParaRPr lang="sk-SK" u="sng" dirty="0" smtClean="0"/>
          </a:p>
          <a:p>
            <a:r>
              <a:rPr lang="sk-SK" dirty="0" smtClean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people.tuke.sk/zuzana.gibova/files/kap-4.pdf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239000" cy="1143000"/>
          </a:xfrm>
        </p:spPr>
        <p:txBody>
          <a:bodyPr/>
          <a:lstStyle/>
          <a:p>
            <a:pPr algn="ctr"/>
            <a:r>
              <a:rPr lang="sk-SK" dirty="0" smtClean="0"/>
              <a:t>Ďakujem za pozornosť!</a:t>
            </a:r>
            <a:endParaRPr lang="sk-SK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1.Dištančné vzdelávanie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2. E – LEARNING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3. Vzdelávanie na školách 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4.Padlet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5.Prístroje na školách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6</a:t>
            </a:r>
            <a:r>
              <a:rPr lang="sk-SK" dirty="0" smtClean="0"/>
              <a:t>. </a:t>
            </a:r>
            <a:r>
              <a:rPr lang="sk-SK" dirty="0" smtClean="0"/>
              <a:t>Laboratórium na </a:t>
            </a:r>
            <a:r>
              <a:rPr lang="sk-SK" dirty="0" smtClean="0"/>
              <a:t>diaľku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7. </a:t>
            </a:r>
            <a:r>
              <a:rPr lang="sk-SK" dirty="0" smtClean="0"/>
              <a:t>Laboratórium prietokovej </a:t>
            </a:r>
            <a:r>
              <a:rPr lang="sk-SK" dirty="0" err="1" smtClean="0"/>
              <a:t>cytometrie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8.Coach 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9</a:t>
            </a:r>
            <a:r>
              <a:rPr lang="sk-SK" dirty="0" smtClean="0"/>
              <a:t>. </a:t>
            </a:r>
            <a:r>
              <a:rPr lang="sk-SK" dirty="0" smtClean="0"/>
              <a:t>Aplikácie na vzdelávanie 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10.Zdroje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Dištančné vzdelávanie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066800"/>
            <a:ext cx="7696200" cy="1905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multimediálna forma vzdelávania pre samostatné štúdium dospelých účastníkov,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 učiteľ a študujúci sú oddelení v čase alebo mieste, prípadne v oboch.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04800" y="2895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Študijné materiály:</a:t>
            </a:r>
            <a:endParaRPr lang="sk-SK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381000" y="3505200"/>
            <a:ext cx="40386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r>
              <a:rPr lang="sk-SK" sz="2800" dirty="0" smtClean="0"/>
              <a:t> CD-ROM, </a:t>
            </a:r>
            <a:r>
              <a:rPr lang="sk-SK" sz="2800" dirty="0" err="1" smtClean="0"/>
              <a:t>DVD-nosiče</a:t>
            </a:r>
            <a:r>
              <a:rPr lang="sk-SK" sz="2800" dirty="0" smtClean="0"/>
              <a:t>, audio, video,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r>
              <a:rPr lang="sk-SK" sz="2800" dirty="0" smtClean="0"/>
              <a:t>literatúra,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r>
              <a:rPr lang="sk-SK" sz="2800" dirty="0" smtClean="0"/>
              <a:t>Internet.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endParaRPr lang="sk-SK" sz="2800" dirty="0" smtClean="0"/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sk-SK" sz="2800" dirty="0" smtClean="0"/>
          </a:p>
        </p:txBody>
      </p:sp>
      <p:pic>
        <p:nvPicPr>
          <p:cNvPr id="512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33800"/>
            <a:ext cx="3048000" cy="208824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 – LEARNING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najmodernejší spôsob multimediálnej výučby </a:t>
            </a:r>
            <a:r>
              <a:rPr lang="sk-SK" dirty="0" smtClean="0"/>
              <a:t>s využitím IKT,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určený pre všetkých, všade a v každom čase,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rôzne spôsoby</a:t>
            </a:r>
            <a:r>
              <a:rPr lang="sk-SK" b="1" dirty="0" smtClean="0"/>
              <a:t> </a:t>
            </a:r>
            <a:r>
              <a:rPr lang="sk-SK" dirty="0" smtClean="0"/>
              <a:t>učenia a učebných pomôcok,</a:t>
            </a:r>
          </a:p>
          <a:p>
            <a:pPr>
              <a:buFont typeface="Wingdings" pitchFamily="2" charset="2"/>
              <a:buChar char="q"/>
            </a:pPr>
            <a:r>
              <a:rPr lang="sk-SK" dirty="0" err="1" smtClean="0"/>
              <a:t>online</a:t>
            </a:r>
            <a:r>
              <a:rPr lang="sk-SK" dirty="0" smtClean="0"/>
              <a:t> prednášky, videokonferencie, </a:t>
            </a:r>
            <a:r>
              <a:rPr lang="sk-SK" dirty="0" err="1" smtClean="0"/>
              <a:t>chat</a:t>
            </a:r>
            <a:r>
              <a:rPr lang="sk-SK" dirty="0" smtClean="0"/>
              <a:t>, virtuálna trieda,...</a:t>
            </a:r>
          </a:p>
          <a:p>
            <a:pPr>
              <a:buFont typeface="Wingdings" pitchFamily="2" charset="2"/>
              <a:buChar char="q"/>
            </a:pPr>
            <a:endParaRPr lang="sk-SK" dirty="0" smtClean="0"/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rcRect l="12766" t="5667" r="14894"/>
          <a:stretch>
            <a:fillRect/>
          </a:stretch>
        </p:blipFill>
        <p:spPr>
          <a:xfrm>
            <a:off x="5410200" y="4724400"/>
            <a:ext cx="2590800" cy="1268368"/>
          </a:xfrm>
          <a:prstGeom prst="rect">
            <a:avLst/>
          </a:prstGeom>
        </p:spPr>
      </p:pic>
      <p:pic>
        <p:nvPicPr>
          <p:cNvPr id="4098" name="Picture 2" descr="VÃ½sledok vyhÄ¾adÃ¡vania obrÃ¡zkov pre dopyt e lear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4848982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7239000" cy="1143000"/>
          </a:xfrm>
        </p:spPr>
        <p:txBody>
          <a:bodyPr/>
          <a:lstStyle/>
          <a:p>
            <a:pPr algn="ctr"/>
            <a:r>
              <a:rPr lang="sk-SK" dirty="0" smtClean="0"/>
              <a:t>Vzdelávanie Na školách </a:t>
            </a:r>
            <a:endParaRPr lang="sk-SK" dirty="0"/>
          </a:p>
        </p:txBody>
      </p:sp>
      <p:sp>
        <p:nvSpPr>
          <p:cNvPr id="3074" name="AutoShape 2" descr="VÃ½sledok vyhÄ¾adÃ¡vania obrÃ¡zkov pre dopyt vzdelavanie v skolach pomocou pocitac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VÃ½sledok vyhÄ¾adÃ¡vania obrÃ¡zkov pre dopyt vzdelavanie v skolach pomocou pocitac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VÃ½sledok vyhÄ¾adÃ¡vania obrÃ¡zkov pre dopyt vzdelavanie v skolach pomocou pocitac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429000" cy="2590800"/>
          </a:xfrm>
          <a:prstGeom prst="rect">
            <a:avLst/>
          </a:prstGeom>
          <a:noFill/>
        </p:spPr>
      </p:pic>
      <p:pic>
        <p:nvPicPr>
          <p:cNvPr id="3080" name="Picture 8" descr="VÃ½sledok vyhÄ¾adÃ¡vania obrÃ¡zkov pre dopyt vzdelavanie v skolach pomocou pocitac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4293220" cy="2400300"/>
          </a:xfrm>
          <a:prstGeom prst="rect">
            <a:avLst/>
          </a:prstGeom>
          <a:noFill/>
        </p:spPr>
      </p:pic>
      <p:pic>
        <p:nvPicPr>
          <p:cNvPr id="3082" name="Picture 10" descr="VÃ½sledok vyhÄ¾adÃ¡vania obrÃ¡zkov pre dopyt vzdelavanie v skolach pomocou pocitac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200400" cy="2667000"/>
          </a:xfrm>
          <a:prstGeom prst="rect">
            <a:avLst/>
          </a:prstGeom>
          <a:noFill/>
        </p:spPr>
      </p:pic>
      <p:pic>
        <p:nvPicPr>
          <p:cNvPr id="3086" name="Picture 14" descr="VÃ½sledok vyhÄ¾adÃ¡vania obrÃ¡zkov pre dopyt vzdelavanie v skolach pomocou pocitaco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000"/>
            <a:ext cx="2857500" cy="2085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sk-SK" b="0" dirty="0" err="1" smtClean="0"/>
              <a:t>Padlet</a:t>
            </a:r>
            <a:r>
              <a:rPr lang="sk-SK" b="0" dirty="0" smtClean="0"/>
              <a:t/>
            </a:r>
            <a:br>
              <a:rPr lang="sk-SK" b="0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webový priestor, v ktorom si </a:t>
            </a:r>
            <a:r>
              <a:rPr lang="sk-SK" dirty="0" smtClean="0"/>
              <a:t>môžete pripraviť </a:t>
            </a:r>
            <a:r>
              <a:rPr lang="sk-SK" dirty="0" smtClean="0"/>
              <a:t>súbor digitálnych </a:t>
            </a:r>
            <a:r>
              <a:rPr lang="sk-SK" dirty="0" smtClean="0"/>
              <a:t>materiálov,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/>
              </a:rPr>
              <a:t>https://sk.padlet.com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2050" name="Picture 2" descr="C:\Users\Rastislav\Desktop\padlet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00400"/>
            <a:ext cx="4953000" cy="279459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4724400" cy="1310640"/>
          </a:xfrm>
        </p:spPr>
        <p:txBody>
          <a:bodyPr/>
          <a:lstStyle/>
          <a:p>
            <a:pPr algn="ctr"/>
            <a:r>
              <a:rPr lang="sk-SK" dirty="0" smtClean="0"/>
              <a:t>Interaktívna tabuľa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28800"/>
            <a:ext cx="3733800" cy="14385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2800" dirty="0" smtClean="0"/>
              <a:t>slúži ako dotykový displej počítača.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pic>
        <p:nvPicPr>
          <p:cNvPr id="21506" name="Picture 2" descr="VÃ½sledok vyhÄ¾adÃ¡vania obrÃ¡zkov pre dopyt InteraktÃ­vna tabuÄ¾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3733800" cy="2971800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810000" y="228600"/>
            <a:ext cx="4724400" cy="131064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sk-SK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04800" y="2743200"/>
            <a:ext cx="47244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Dataprojektor</a:t>
            </a:r>
            <a:endParaRPr kumimoji="0" lang="sk-SK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381000" y="4343400"/>
            <a:ext cx="3886200" cy="1438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slúži ako</a:t>
            </a:r>
            <a:r>
              <a:rPr kumimoji="0" lang="sk-SK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premieta</a:t>
            </a:r>
            <a:r>
              <a:rPr lang="sk-SK" sz="2800" dirty="0" smtClean="0"/>
              <a:t>č obrazu počítača </a:t>
            </a:r>
            <a:r>
              <a: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4" descr="VÃ½sledok vyhÄ¾adÃ¡vania obrÃ¡zkov pre dopyt dataprojek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4038600" cy="259300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Laboratórium na diaľku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0" y="1524000"/>
            <a:ext cx="2743200" cy="136238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/>
              <a:t>univerzity,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/>
              <a:t>experimenty.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0482" name="Picture 2" descr="VÃ½sledok vyhÄ¾adÃ¡vania obrÃ¡zkov pre dopyt laboratorium na diaÄ¾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0"/>
            <a:ext cx="4038600" cy="2266512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304800" y="1676400"/>
            <a:ext cx="41910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r>
              <a:rPr lang="sk-SK" sz="2600" dirty="0" smtClean="0"/>
              <a:t>t</a:t>
            </a:r>
            <a:r>
              <a:rPr kumimoji="0" lang="sk-SK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radičné</a:t>
            </a:r>
            <a:r>
              <a:rPr kumimoji="0" lang="sk-SK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laboratória,</a:t>
            </a: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q"/>
              <a:tabLst/>
              <a:defRPr/>
            </a:pPr>
            <a:r>
              <a:rPr lang="sk-SK" sz="2600" dirty="0" smtClean="0"/>
              <a:t>v</a:t>
            </a:r>
            <a:r>
              <a:rPr kumimoji="0" lang="sk-SK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irtuálne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laboratória,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q"/>
            </a:pPr>
            <a:r>
              <a:rPr lang="sk-SK" sz="2600" dirty="0" smtClean="0"/>
              <a:t>Jazykové laboratórium </a:t>
            </a:r>
            <a:r>
              <a:rPr lang="sk-SK" sz="2600" dirty="0" err="1" smtClean="0"/>
              <a:t>easyLAB</a:t>
            </a:r>
            <a:r>
              <a:rPr lang="sk-SK" sz="2600" dirty="0" smtClean="0"/>
              <a:t>-</a:t>
            </a:r>
            <a:r>
              <a:rPr lang="sk-SK" sz="2800" dirty="0" smtClean="0"/>
              <a:t> prenos audio a video zdrojov.</a:t>
            </a: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3400" y="4724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hlinkClick r:id="rId3"/>
              </a:rPr>
              <a:t>https://www.youtube.com/watch?time_continue=210&amp;v=2T45x8NfnLQ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2971800"/>
          </a:xfrm>
        </p:spPr>
        <p:txBody>
          <a:bodyPr>
            <a:normAutofit/>
          </a:bodyPr>
          <a:lstStyle/>
          <a:p>
            <a:r>
              <a:rPr lang="sk-SK" b="0" dirty="0" smtClean="0"/>
              <a:t>Laboratórium prietokovej </a:t>
            </a:r>
            <a:r>
              <a:rPr lang="sk-SK" b="0" dirty="0" err="1" smtClean="0"/>
              <a:t>cytometrie</a:t>
            </a:r>
            <a:r>
              <a:rPr lang="sk-SK" b="0" dirty="0" smtClean="0"/>
              <a:t> </a:t>
            </a:r>
            <a:r>
              <a:rPr lang="sk-SK" b="0" dirty="0" smtClean="0"/>
              <a:t/>
            </a:r>
            <a:br>
              <a:rPr lang="sk-SK" b="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514600"/>
            <a:ext cx="7239000" cy="394113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Rastislav\Desktop\cyto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4055955" cy="3048000"/>
          </a:xfrm>
          <a:prstGeom prst="rect">
            <a:avLst/>
          </a:prstGeom>
          <a:noFill/>
        </p:spPr>
      </p:pic>
      <p:pic>
        <p:nvPicPr>
          <p:cNvPr id="1027" name="Picture 3" descr="C:\Users\Rastislav\Desktop\cyto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528855" cy="2641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282</TotalTime>
  <Words>189</Words>
  <Application>Microsoft Office PowerPoint</Application>
  <PresentationFormat>Prezentácia na obrazovke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Luxusný</vt:lpstr>
      <vt:lpstr>Počítač a vzdelávanie</vt:lpstr>
      <vt:lpstr>Obsah</vt:lpstr>
      <vt:lpstr>Dištančné vzdelávanie </vt:lpstr>
      <vt:lpstr>E – LEARNING</vt:lpstr>
      <vt:lpstr>Vzdelávanie Na školách </vt:lpstr>
      <vt:lpstr>Padlet </vt:lpstr>
      <vt:lpstr>Interaktívna tabuľa</vt:lpstr>
      <vt:lpstr>Laboratórium na diaľku</vt:lpstr>
      <vt:lpstr>Laboratórium prietokovej cytometrie   </vt:lpstr>
      <vt:lpstr>coach</vt:lpstr>
      <vt:lpstr>Aplikácie na vzdelávanie </vt:lpstr>
      <vt:lpstr>zdroje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Rastislav Kotulič</dc:creator>
  <cp:lastModifiedBy>Rastislav Kotulič</cp:lastModifiedBy>
  <cp:revision>24</cp:revision>
  <dcterms:created xsi:type="dcterms:W3CDTF">2018-05-26T18:20:15Z</dcterms:created>
  <dcterms:modified xsi:type="dcterms:W3CDTF">2018-05-28T18:13:33Z</dcterms:modified>
</cp:coreProperties>
</file>