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17.10.2018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oi6VSuubSV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d6_sRDFide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0" y="0"/>
            <a:ext cx="6019800" cy="1447800"/>
          </a:xfrm>
        </p:spPr>
        <p:txBody>
          <a:bodyPr/>
          <a:lstStyle/>
          <a:p>
            <a:pPr algn="ctr"/>
            <a:r>
              <a:rPr lang="sk-SK" dirty="0" smtClean="0"/>
              <a:t>Andorrské kniežatstvo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5000" y="6096000"/>
            <a:ext cx="2982820" cy="498736"/>
          </a:xfrm>
        </p:spPr>
        <p:txBody>
          <a:bodyPr/>
          <a:lstStyle/>
          <a:p>
            <a:r>
              <a:rPr lang="sk-SK" b="1" dirty="0" smtClean="0"/>
              <a:t>Lucia </a:t>
            </a:r>
            <a:r>
              <a:rPr lang="sk-SK" b="1" dirty="0" err="1" smtClean="0"/>
              <a:t>Kotuličová</a:t>
            </a:r>
            <a:endParaRPr lang="sk-SK" b="1" dirty="0"/>
          </a:p>
        </p:txBody>
      </p:sp>
      <p:pic>
        <p:nvPicPr>
          <p:cNvPr id="1026" name="Picture 2" descr="C:\Users\Rasto Kotulic\Desktop\depositphotos_64518843-stock-illustration-andorra-political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752600"/>
            <a:ext cx="4419599" cy="3896851"/>
          </a:xfrm>
          <a:prstGeom prst="rect">
            <a:avLst/>
          </a:prstGeom>
          <a:noFill/>
        </p:spPr>
      </p:pic>
      <p:pic>
        <p:nvPicPr>
          <p:cNvPr id="1027" name="Picture 3" descr="C:\Users\Rasto Kotulic\Desktop\260px-Location_Andorra_Eur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200400" cy="280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701040"/>
          </a:xfrm>
        </p:spPr>
        <p:txBody>
          <a:bodyPr/>
          <a:lstStyle/>
          <a:p>
            <a:pPr algn="ctr"/>
            <a:r>
              <a:rPr lang="sk-SK" dirty="0" smtClean="0"/>
              <a:t>kuchyňa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2" name="Picture 2" descr="C:\Users\Rasto Kotulic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290680" cy="2209800"/>
          </a:xfrm>
          <a:prstGeom prst="rect">
            <a:avLst/>
          </a:prstGeom>
          <a:noFill/>
        </p:spPr>
      </p:pic>
      <p:pic>
        <p:nvPicPr>
          <p:cNvPr id="10244" name="Picture 4" descr="C:\Users\Rasto Kotulic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86200"/>
            <a:ext cx="3320738" cy="2209800"/>
          </a:xfrm>
          <a:prstGeom prst="rect">
            <a:avLst/>
          </a:prstGeom>
          <a:noFill/>
        </p:spPr>
      </p:pic>
      <p:pic>
        <p:nvPicPr>
          <p:cNvPr id="10245" name="Picture 5" descr="C:\Users\Rasto Kotulic\Desktop\Consell Comarca Baix Emporda's Photost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2924175" cy="2438400"/>
          </a:xfrm>
          <a:prstGeom prst="rect">
            <a:avLst/>
          </a:prstGeom>
          <a:noFill/>
        </p:spPr>
      </p:pic>
      <p:pic>
        <p:nvPicPr>
          <p:cNvPr id="10248" name="Picture 8" descr="C:\Users\Rasto Kotulic\Desktop\Pan_con_Tomaqu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990600"/>
            <a:ext cx="3509963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0400" y="2514600"/>
            <a:ext cx="4481732" cy="734568"/>
          </a:xfrm>
        </p:spPr>
        <p:txBody>
          <a:bodyPr/>
          <a:lstStyle/>
          <a:p>
            <a:r>
              <a:rPr lang="sk-SK" dirty="0" smtClean="0"/>
              <a:t>San Maríno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to Kotulic\Desktop\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1828800" cy="624840"/>
          </a:xfrm>
        </p:spPr>
        <p:txBody>
          <a:bodyPr/>
          <a:lstStyle/>
          <a:p>
            <a:r>
              <a:rPr lang="sk-SK" dirty="0" smtClean="0"/>
              <a:t>vlajka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to Kotulic\Desktop\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400800" cy="624840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342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Grandvalira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098" name="Picture 2" descr="C:\Users\Rasto Kotulic\Desktop\lyzovacka-den-Europa-Ando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3459162" cy="2588606"/>
          </a:xfrm>
          <a:prstGeom prst="rect">
            <a:avLst/>
          </a:prstGeom>
          <a:noFill/>
        </p:spPr>
      </p:pic>
      <p:pic>
        <p:nvPicPr>
          <p:cNvPr id="4099" name="Picture 3" descr="C:\Users\Rasto Kotulic\Desktop\hb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3200400" cy="2400300"/>
          </a:xfrm>
          <a:prstGeom prst="rect">
            <a:avLst/>
          </a:prstGeom>
          <a:noFill/>
        </p:spPr>
      </p:pic>
      <p:pic>
        <p:nvPicPr>
          <p:cNvPr id="4101" name="Picture 5" descr="C:\Users\Rasto Kotulic\Desktop\grandvalira-ski-resort_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702910" cy="3132138"/>
          </a:xfrm>
          <a:prstGeom prst="rect">
            <a:avLst/>
          </a:prstGeom>
          <a:noFill/>
        </p:spPr>
      </p:pic>
      <p:pic>
        <p:nvPicPr>
          <p:cNvPr id="4103" name="Picture 7" descr="C:\Users\Rasto Kotulic\Desktop\download.jpg"/>
          <p:cNvPicPr>
            <a:picLocks noChangeAspect="1" noChangeArrowheads="1"/>
          </p:cNvPicPr>
          <p:nvPr/>
        </p:nvPicPr>
        <p:blipFill>
          <a:blip r:embed="rId5" cstate="print"/>
          <a:srcRect t="4251" r="3294" b="8607"/>
          <a:stretch>
            <a:fillRect/>
          </a:stretch>
        </p:blipFill>
        <p:spPr bwMode="auto">
          <a:xfrm>
            <a:off x="5257800" y="3810000"/>
            <a:ext cx="3581400" cy="2823796"/>
          </a:xfrm>
          <a:prstGeom prst="rect">
            <a:avLst/>
          </a:prstGeom>
          <a:noFill/>
        </p:spPr>
      </p:pic>
      <p:sp>
        <p:nvSpPr>
          <p:cNvPr id="10" name="Ovál 9"/>
          <p:cNvSpPr/>
          <p:nvPr/>
        </p:nvSpPr>
        <p:spPr>
          <a:xfrm>
            <a:off x="7543800" y="42672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2" name="Rovná spojovacia šípka 11"/>
          <p:cNvCxnSpPr/>
          <p:nvPr/>
        </p:nvCxnSpPr>
        <p:spPr>
          <a:xfrm flipH="1" flipV="1">
            <a:off x="7772400" y="4419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4648200" cy="548640"/>
          </a:xfrm>
        </p:spPr>
        <p:txBody>
          <a:bodyPr>
            <a:normAutofit fontScale="90000"/>
          </a:bodyPr>
          <a:lstStyle/>
          <a:p>
            <a:r>
              <a:rPr lang="sk-SK" b="0" dirty="0" smtClean="0"/>
              <a:t> bazilika </a:t>
            </a:r>
            <a:r>
              <a:rPr lang="sk-SK" b="0" dirty="0" err="1" smtClean="0"/>
              <a:t>Meritxell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C:\Users\Rasto Kotulic\Desktop\uzgii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3429000" cy="2311121"/>
          </a:xfrm>
          <a:prstGeom prst="rect">
            <a:avLst/>
          </a:prstGeom>
          <a:noFill/>
        </p:spPr>
      </p:pic>
      <p:pic>
        <p:nvPicPr>
          <p:cNvPr id="5123" name="Picture 3" descr="C:\Users\Rasto Kotulic\Desktop\zgu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3282950" cy="2674996"/>
          </a:xfrm>
          <a:prstGeom prst="rect">
            <a:avLst/>
          </a:prstGeom>
          <a:noFill/>
        </p:spPr>
      </p:pic>
      <p:pic>
        <p:nvPicPr>
          <p:cNvPr id="5124" name="Picture 4" descr="C:\Users\Rasto Kotulic\Desktop\meritxell-sanctuary_referenugz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896159" cy="2598738"/>
          </a:xfrm>
          <a:prstGeom prst="rect">
            <a:avLst/>
          </a:prstGeom>
          <a:noFill/>
        </p:spPr>
      </p:pic>
      <p:pic>
        <p:nvPicPr>
          <p:cNvPr id="5125" name="Picture 5" descr="C:\Users\Rasto Kotulic\Desktop\uoiz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10000"/>
            <a:ext cx="3149600" cy="2755900"/>
          </a:xfrm>
          <a:prstGeom prst="rect">
            <a:avLst/>
          </a:prstGeom>
          <a:noFill/>
        </p:spPr>
      </p:pic>
      <p:sp>
        <p:nvSpPr>
          <p:cNvPr id="8" name="Ovál 7"/>
          <p:cNvSpPr/>
          <p:nvPr/>
        </p:nvSpPr>
        <p:spPr>
          <a:xfrm>
            <a:off x="6172200" y="4876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6248400" y="4419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3962400" cy="62484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Casa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la </a:t>
            </a:r>
            <a:r>
              <a:rPr lang="sk-SK" dirty="0" err="1" smtClean="0"/>
              <a:t>Vall</a:t>
            </a:r>
            <a:r>
              <a:rPr lang="sk-SK" b="0" dirty="0" smtClean="0"/>
              <a:t> 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 descr="C:\Users\Rasto Kotulic\Desktop\casa-de-la-v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343400" cy="2898233"/>
          </a:xfrm>
          <a:prstGeom prst="rect">
            <a:avLst/>
          </a:prstGeom>
          <a:noFill/>
        </p:spPr>
      </p:pic>
      <p:pic>
        <p:nvPicPr>
          <p:cNvPr id="6147" name="Picture 3" descr="C:\Users\Rasto Kotulic\Desktop\casa-de-la-vall_re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657600" cy="2439619"/>
          </a:xfrm>
          <a:prstGeom prst="rect">
            <a:avLst/>
          </a:prstGeom>
          <a:noFill/>
        </p:spPr>
      </p:pic>
      <p:pic>
        <p:nvPicPr>
          <p:cNvPr id="6148" name="Picture 4" descr="C:\Users\Rasto Kotulic\Desktop\Sant_Este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0"/>
            <a:ext cx="3719837" cy="2990400"/>
          </a:xfrm>
          <a:prstGeom prst="rect">
            <a:avLst/>
          </a:prstGeom>
          <a:noFill/>
        </p:spPr>
      </p:pic>
      <p:pic>
        <p:nvPicPr>
          <p:cNvPr id="6149" name="Picture 5" descr="C:\Users\Rasto Kotulic\Desktop\uoiz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038600"/>
            <a:ext cx="2800350" cy="2450306"/>
          </a:xfrm>
          <a:prstGeom prst="rect">
            <a:avLst/>
          </a:prstGeom>
          <a:noFill/>
        </p:spPr>
      </p:pic>
      <p:sp>
        <p:nvSpPr>
          <p:cNvPr id="8" name="Ovál 7"/>
          <p:cNvSpPr/>
          <p:nvPr/>
        </p:nvSpPr>
        <p:spPr>
          <a:xfrm>
            <a:off x="5943600" y="5562600"/>
            <a:ext cx="76200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6019800" y="510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24840"/>
          </a:xfrm>
        </p:spPr>
        <p:txBody>
          <a:bodyPr/>
          <a:lstStyle/>
          <a:p>
            <a:r>
              <a:rPr lang="sk-SK" dirty="0" smtClean="0"/>
              <a:t>Termálne centrum </a:t>
            </a:r>
            <a:r>
              <a:rPr lang="sk-SK" dirty="0" err="1" smtClean="0"/>
              <a:t>Caldea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C:\Users\Rasto Kotulic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19323"/>
            <a:ext cx="3276600" cy="2180428"/>
          </a:xfrm>
          <a:prstGeom prst="rect">
            <a:avLst/>
          </a:prstGeom>
          <a:noFill/>
        </p:spPr>
      </p:pic>
      <p:pic>
        <p:nvPicPr>
          <p:cNvPr id="7171" name="Picture 3" descr="C:\Users\Rasto Kotulic\Desktop\cal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05200" cy="2038973"/>
          </a:xfrm>
          <a:prstGeom prst="rect">
            <a:avLst/>
          </a:prstGeom>
          <a:noFill/>
        </p:spPr>
      </p:pic>
      <p:pic>
        <p:nvPicPr>
          <p:cNvPr id="7172" name="Picture 4" descr="C:\Users\Rasto Kotulic\Desktop\Centre_Termoludic_Cald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43000"/>
            <a:ext cx="4648200" cy="2819400"/>
          </a:xfrm>
          <a:prstGeom prst="rect">
            <a:avLst/>
          </a:prstGeom>
          <a:noFill/>
        </p:spPr>
      </p:pic>
      <p:pic>
        <p:nvPicPr>
          <p:cNvPr id="7173" name="Picture 5" descr="C:\Users\Rasto Kotulic\Desktop\uoiz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2971800" cy="2600325"/>
          </a:xfrm>
          <a:prstGeom prst="rect">
            <a:avLst/>
          </a:prstGeom>
          <a:noFill/>
        </p:spPr>
      </p:pic>
      <p:sp>
        <p:nvSpPr>
          <p:cNvPr id="8" name="Ovál 7"/>
          <p:cNvSpPr/>
          <p:nvPr/>
        </p:nvSpPr>
        <p:spPr>
          <a:xfrm>
            <a:off x="5943600" y="56388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6019800" y="5257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Osobnosti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8200" y="5562600"/>
            <a:ext cx="25908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000" b="1" dirty="0" err="1" smtClean="0"/>
              <a:t>Antoni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Bernadó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endParaRPr lang="sk-SK" sz="2000" b="1" dirty="0"/>
          </a:p>
        </p:txBody>
      </p:sp>
      <p:pic>
        <p:nvPicPr>
          <p:cNvPr id="8194" name="Picture 2" descr="C:\Users\Rasto Kotulic\Desktop\71+dol3DxQL._UX25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32415" cy="3429000"/>
          </a:xfrm>
          <a:prstGeom prst="rect">
            <a:avLst/>
          </a:prstGeom>
          <a:noFill/>
        </p:spPr>
      </p:pic>
      <p:pic>
        <p:nvPicPr>
          <p:cNvPr id="8195" name="Picture 3" descr="C:\Users\Rasto Kotulic\Desktop\Toni_Bernadó_-_2012_Olympic_Marath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2667000" cy="400918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524000" y="5334000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latin typeface="+mj-lt"/>
              </a:rPr>
              <a:t>Albert </a:t>
            </a:r>
            <a:r>
              <a:rPr lang="sk-SK" sz="2000" b="1" dirty="0" err="1" smtClean="0">
                <a:latin typeface="+mj-lt"/>
              </a:rPr>
              <a:t>Salvadó</a:t>
            </a:r>
            <a:endParaRPr lang="sk-SK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2484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Hudba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066800"/>
            <a:ext cx="2133600" cy="588336"/>
          </a:xfrm>
        </p:spPr>
        <p:txBody>
          <a:bodyPr/>
          <a:lstStyle/>
          <a:p>
            <a:pPr>
              <a:buNone/>
            </a:pPr>
            <a:endParaRPr lang="sk-SK" b="1" dirty="0"/>
          </a:p>
        </p:txBody>
      </p:sp>
      <p:pic>
        <p:nvPicPr>
          <p:cNvPr id="9219" name="Picture 3" descr="C:\Users\Rasto Kotulic\Desktop\Persefone-2016-Andor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200000" cy="479032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05200" y="6019800"/>
            <a:ext cx="161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err="1" smtClean="0"/>
              <a:t>Persefone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459</TotalTime>
  <Words>23</Words>
  <Application>Microsoft Office PowerPoint</Application>
  <PresentationFormat>Prezentácia na obrazovke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Luxusný</vt:lpstr>
      <vt:lpstr>Andorrské kniežatstvo</vt:lpstr>
      <vt:lpstr>vlajka</vt:lpstr>
      <vt:lpstr>Snímka 3</vt:lpstr>
      <vt:lpstr>Grandvalira </vt:lpstr>
      <vt:lpstr> bazilika Meritxell</vt:lpstr>
      <vt:lpstr>Casa de la Vall </vt:lpstr>
      <vt:lpstr>Termálne centrum Caldea </vt:lpstr>
      <vt:lpstr>Osobnosti</vt:lpstr>
      <vt:lpstr>Hudba</vt:lpstr>
      <vt:lpstr>kuchyňa</vt:lpstr>
      <vt:lpstr>San Maríno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Andorrské kniežatstvo</dc:title>
  <dc:creator>Rasto Kotulic</dc:creator>
  <cp:lastModifiedBy>Rasto Kotulic</cp:lastModifiedBy>
  <cp:revision>42</cp:revision>
  <dcterms:created xsi:type="dcterms:W3CDTF">2018-10-16T14:27:08Z</dcterms:created>
  <dcterms:modified xsi:type="dcterms:W3CDTF">2018-10-17T19:08:44Z</dcterms:modified>
</cp:coreProperties>
</file>