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65" r:id="rId4"/>
    <p:sldId id="257" r:id="rId5"/>
    <p:sldId id="259" r:id="rId6"/>
    <p:sldId id="260" r:id="rId7"/>
    <p:sldId id="261" r:id="rId8"/>
    <p:sldId id="262" r:id="rId9"/>
    <p:sldId id="266" r:id="rId10"/>
    <p:sldId id="263" r:id="rId11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Upravte štýl predlohy podnadpisov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4BA61-9DC4-4184-86FC-9073576F55B1}" type="datetimeFigureOut">
              <a:rPr lang="sk-SK" smtClean="0"/>
              <a:t>10. 11. 2018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6B228-11D4-4BA0-A410-0A7B5636DC8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30313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4BA61-9DC4-4184-86FC-9073576F55B1}" type="datetimeFigureOut">
              <a:rPr lang="sk-SK" smtClean="0"/>
              <a:t>10. 11. 2018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6B228-11D4-4BA0-A410-0A7B5636DC8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29866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4BA61-9DC4-4184-86FC-9073576F55B1}" type="datetimeFigureOut">
              <a:rPr lang="sk-SK" smtClean="0"/>
              <a:t>10. 11. 2018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6B228-11D4-4BA0-A410-0A7B5636DC8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10459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4BA61-9DC4-4184-86FC-9073576F55B1}" type="datetimeFigureOut">
              <a:rPr lang="sk-SK" smtClean="0"/>
              <a:t>10. 11. 2018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6B228-11D4-4BA0-A410-0A7B5636DC8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5121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4BA61-9DC4-4184-86FC-9073576F55B1}" type="datetimeFigureOut">
              <a:rPr lang="sk-SK" smtClean="0"/>
              <a:t>10. 11. 2018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6B228-11D4-4BA0-A410-0A7B5636DC8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42215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4BA61-9DC4-4184-86FC-9073576F55B1}" type="datetimeFigureOut">
              <a:rPr lang="sk-SK" smtClean="0"/>
              <a:t>10. 11. 2018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6B228-11D4-4BA0-A410-0A7B5636DC8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61753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4BA61-9DC4-4184-86FC-9073576F55B1}" type="datetimeFigureOut">
              <a:rPr lang="sk-SK" smtClean="0"/>
              <a:t>10. 11. 2018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6B228-11D4-4BA0-A410-0A7B5636DC8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26504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4BA61-9DC4-4184-86FC-9073576F55B1}" type="datetimeFigureOut">
              <a:rPr lang="sk-SK" smtClean="0"/>
              <a:t>10. 11. 2018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6B228-11D4-4BA0-A410-0A7B5636DC8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20021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4BA61-9DC4-4184-86FC-9073576F55B1}" type="datetimeFigureOut">
              <a:rPr lang="sk-SK" smtClean="0"/>
              <a:t>10. 11. 2018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6B228-11D4-4BA0-A410-0A7B5636DC8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8513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4BA61-9DC4-4184-86FC-9073576F55B1}" type="datetimeFigureOut">
              <a:rPr lang="sk-SK" smtClean="0"/>
              <a:t>10. 11. 2018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6B228-11D4-4BA0-A410-0A7B5636DC8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25980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4BA61-9DC4-4184-86FC-9073576F55B1}" type="datetimeFigureOut">
              <a:rPr lang="sk-SK" smtClean="0"/>
              <a:t>10. 11. 2018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6B228-11D4-4BA0-A410-0A7B5636DC8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52381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74BA61-9DC4-4184-86FC-9073576F55B1}" type="datetimeFigureOut">
              <a:rPr lang="sk-SK" smtClean="0"/>
              <a:t>10. 11. 2018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F6B228-11D4-4BA0-A410-0A7B5636DC8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01614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1.wdp"/><Relationship Id="rId7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hyperlink" Target="http://www.sagradafamilia.org/en/virtual-visit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r"/>
            <a:r>
              <a:rPr lang="sk-SK" sz="6600" b="1" dirty="0">
                <a:solidFill>
                  <a:schemeClr val="tx2">
                    <a:lumMod val="50000"/>
                  </a:schemeClr>
                </a:solidFill>
              </a:rPr>
              <a:t>Španielsko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691680" y="3861048"/>
            <a:ext cx="6400800" cy="1752600"/>
          </a:xfrm>
        </p:spPr>
        <p:txBody>
          <a:bodyPr/>
          <a:lstStyle/>
          <a:p>
            <a:pPr algn="r"/>
            <a:r>
              <a:rPr lang="sk-SK" dirty="0">
                <a:solidFill>
                  <a:schemeClr val="tx2">
                    <a:lumMod val="50000"/>
                  </a:schemeClr>
                </a:solidFill>
              </a:rPr>
              <a:t>Martin </a:t>
            </a:r>
            <a:r>
              <a:rPr lang="sk-SK" dirty="0" err="1">
                <a:solidFill>
                  <a:schemeClr val="tx2">
                    <a:lumMod val="50000"/>
                  </a:schemeClr>
                </a:solidFill>
              </a:rPr>
              <a:t>Hrabovecký</a:t>
            </a:r>
            <a:endParaRPr lang="sk-SK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2512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91628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31816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E5BBE1-81F2-4D72-87E1-71091E31F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DD387F07-6BAB-4499-BC78-7638423B11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9377188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solidFill>
                  <a:schemeClr val="tx2">
                    <a:lumMod val="50000"/>
                  </a:schemeClr>
                </a:solidFill>
              </a:rPr>
              <a:t>Kráľovský palác v Madride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98" y="1408256"/>
            <a:ext cx="4137551" cy="2175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99" y="4149080"/>
            <a:ext cx="3857453" cy="2607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149080"/>
            <a:ext cx="3517524" cy="2607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562" y="1440467"/>
            <a:ext cx="4230042" cy="2111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68465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err="1">
                <a:solidFill>
                  <a:schemeClr val="tx2">
                    <a:lumMod val="50000"/>
                  </a:schemeClr>
                </a:solidFill>
              </a:rPr>
              <a:t>Estadio</a:t>
            </a:r>
            <a:r>
              <a:rPr lang="sk-SK" b="1" dirty="0">
                <a:solidFill>
                  <a:schemeClr val="tx2">
                    <a:lumMod val="50000"/>
                  </a:schemeClr>
                </a:solidFill>
              </a:rPr>
              <a:t> Santiago </a:t>
            </a:r>
            <a:r>
              <a:rPr lang="sk-SK" b="1" dirty="0" err="1">
                <a:solidFill>
                  <a:schemeClr val="tx2">
                    <a:lumMod val="50000"/>
                  </a:schemeClr>
                </a:solidFill>
              </a:rPr>
              <a:t>Bernabéu</a:t>
            </a:r>
            <a:endParaRPr lang="sk-SK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4392488" cy="2470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412777"/>
            <a:ext cx="3456384" cy="2470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05064"/>
            <a:ext cx="4027165" cy="2693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365776"/>
            <a:ext cx="4458362" cy="2332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64079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err="1">
                <a:solidFill>
                  <a:schemeClr val="tx2">
                    <a:lumMod val="50000"/>
                  </a:schemeClr>
                </a:solidFill>
              </a:rPr>
              <a:t>Museo</a:t>
            </a:r>
            <a:r>
              <a:rPr lang="sk-SK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sk-SK" b="1" dirty="0" err="1">
                <a:solidFill>
                  <a:schemeClr val="tx2">
                    <a:lumMod val="50000"/>
                  </a:schemeClr>
                </a:solidFill>
              </a:rPr>
              <a:t>del</a:t>
            </a:r>
            <a:r>
              <a:rPr lang="sk-SK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sk-SK" b="1" dirty="0" err="1">
                <a:solidFill>
                  <a:schemeClr val="tx2">
                    <a:lumMod val="50000"/>
                  </a:schemeClr>
                </a:solidFill>
              </a:rPr>
              <a:t>Prado</a:t>
            </a:r>
            <a:endParaRPr lang="sk-SK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3600400" cy="239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268759"/>
            <a:ext cx="3456384" cy="239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61048"/>
            <a:ext cx="4287391" cy="2838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861049"/>
            <a:ext cx="3825776" cy="2838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83029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err="1">
                <a:solidFill>
                  <a:schemeClr val="tx2">
                    <a:lumMod val="50000"/>
                  </a:schemeClr>
                </a:solidFill>
                <a:hlinkClick r:id="rId4"/>
              </a:rPr>
              <a:t>Sagrada</a:t>
            </a:r>
            <a:r>
              <a:rPr lang="sk-SK" b="1" dirty="0">
                <a:solidFill>
                  <a:schemeClr val="tx2">
                    <a:lumMod val="50000"/>
                  </a:schemeClr>
                </a:solidFill>
                <a:hlinkClick r:id="rId4"/>
              </a:rPr>
              <a:t> </a:t>
            </a:r>
            <a:r>
              <a:rPr lang="sk-SK" b="1" dirty="0" err="1">
                <a:solidFill>
                  <a:schemeClr val="tx2">
                    <a:lumMod val="50000"/>
                  </a:schemeClr>
                </a:solidFill>
                <a:hlinkClick r:id="rId4"/>
              </a:rPr>
              <a:t>Familia</a:t>
            </a:r>
            <a:endParaRPr lang="sk-SK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4172201" cy="2739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762588"/>
            <a:ext cx="4248472" cy="2389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44" y="4365104"/>
            <a:ext cx="3456384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036" y="4365104"/>
            <a:ext cx="3888431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33443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err="1">
                <a:solidFill>
                  <a:schemeClr val="tx2">
                    <a:lumMod val="50000"/>
                  </a:schemeClr>
                </a:solidFill>
              </a:rPr>
              <a:t>Camp</a:t>
            </a:r>
            <a:r>
              <a:rPr lang="sk-SK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sk-SK" b="1" dirty="0" err="1">
                <a:solidFill>
                  <a:schemeClr val="tx2">
                    <a:lumMod val="50000"/>
                  </a:schemeClr>
                </a:solidFill>
              </a:rPr>
              <a:t>Nou</a:t>
            </a:r>
            <a:endParaRPr lang="sk-SK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85" y="1340768"/>
            <a:ext cx="4352483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664" y="1340768"/>
            <a:ext cx="3389981" cy="2514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326" y="3907725"/>
            <a:ext cx="2743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085" y="4307627"/>
            <a:ext cx="4165863" cy="2343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45602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id="{2425E125-43BD-4C72-92C8-CFDF257849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8753" y="-3622"/>
            <a:ext cx="9144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5A74FD83-A543-4DAE-B9E1-A8ACC020C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b="1" dirty="0" err="1">
                <a:solidFill>
                  <a:schemeClr val="tx2">
                    <a:lumMod val="50000"/>
                  </a:schemeClr>
                </a:solidFill>
              </a:rPr>
              <a:t>Mercado</a:t>
            </a:r>
            <a:r>
              <a:rPr lang="sk-SK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sk-SK" b="1" dirty="0" err="1">
                <a:solidFill>
                  <a:schemeClr val="tx2">
                    <a:lumMod val="50000"/>
                  </a:schemeClr>
                </a:solidFill>
              </a:rPr>
              <a:t>Central</a:t>
            </a:r>
            <a:endParaRPr lang="sk-SK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5679E969-C168-4070-A3C7-6E4D86EB6C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196752"/>
            <a:ext cx="3799310" cy="2664296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191C7937-4D85-41F6-9915-9B9D8AF143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4048" y="1196753"/>
            <a:ext cx="3703730" cy="2664296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8EAB0C45-6333-4168-AF5F-65933BB9A9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5824" y="4221732"/>
            <a:ext cx="4194846" cy="236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312922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</Words>
  <Application>Microsoft Office PowerPoint</Application>
  <PresentationFormat>Prezentácia na obrazovke (4:3)</PresentationFormat>
  <Paragraphs>8</Paragraphs>
  <Slides>10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2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10</vt:i4>
      </vt:variant>
    </vt:vector>
  </HeadingPairs>
  <TitlesOfParts>
    <vt:vector size="13" baseType="lpstr">
      <vt:lpstr>Arial</vt:lpstr>
      <vt:lpstr>Calibri</vt:lpstr>
      <vt:lpstr>Motív Office</vt:lpstr>
      <vt:lpstr>Španielsko</vt:lpstr>
      <vt:lpstr>Prezentácia programu PowerPoint</vt:lpstr>
      <vt:lpstr>Prezentácia programu PowerPoint</vt:lpstr>
      <vt:lpstr>Kráľovský palác v Madride</vt:lpstr>
      <vt:lpstr>Estadio Santiago Bernabéu</vt:lpstr>
      <vt:lpstr>Museo del Prado</vt:lpstr>
      <vt:lpstr>Sagrada Familia</vt:lpstr>
      <vt:lpstr>Camp Nou</vt:lpstr>
      <vt:lpstr>Mercado Central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Španielsko</dc:title>
  <dc:creator>Vlado1969</dc:creator>
  <cp:lastModifiedBy>martinhrabovecky@gmail.com</cp:lastModifiedBy>
  <cp:revision>9</cp:revision>
  <dcterms:created xsi:type="dcterms:W3CDTF">2018-10-14T12:23:23Z</dcterms:created>
  <dcterms:modified xsi:type="dcterms:W3CDTF">2018-11-10T20:58:34Z</dcterms:modified>
</cp:coreProperties>
</file>