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87" r:id="rId3"/>
    <p:sldId id="288" r:id="rId4"/>
    <p:sldId id="289" r:id="rId5"/>
    <p:sldId id="290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91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92" r:id="rId37"/>
    <p:sldId id="293" r:id="rId38"/>
    <p:sldId id="294" r:id="rId39"/>
    <p:sldId id="295" r:id="rId40"/>
    <p:sldId id="297" r:id="rId41"/>
    <p:sldId id="300" r:id="rId42"/>
    <p:sldId id="296" r:id="rId43"/>
    <p:sldId id="298" r:id="rId44"/>
    <p:sldId id="301" r:id="rId45"/>
    <p:sldId id="299" r:id="rId4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38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385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511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99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22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4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28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007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00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347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84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409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87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76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6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417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99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F89C6-B341-4113-AA69-AC6E98171DB9}" type="datetimeFigureOut">
              <a:rPr lang="sk-SK" smtClean="0"/>
              <a:t>12. 11. 2014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B95B4C-92A0-43F8-8D33-EBAB2AC12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421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hyperlink" Target="http://www.airpano.ru/files/Meteora-Monasteries-Greece/2-2" TargetMode="Externa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emvasia.gr/files/virtualtours/kastaniacave/spilaio-kastanias-eng/spilaio-kastanias-eng/kastania-cave-virtual-tour.html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s://www.youtube.com/watch?v=SVAzB8Uj0K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tlasobscura.com/places/meteora" TargetMode="External"/><Relationship Id="rId13" Type="http://schemas.openxmlformats.org/officeDocument/2006/relationships/hyperlink" Target="http://www.theguardian.com/world/2008/may/08/gayrights.greece" TargetMode="External"/><Relationship Id="rId18" Type="http://schemas.openxmlformats.org/officeDocument/2006/relationships/hyperlink" Target="http://content.time.com/time/photogallery/0,29307,2099542,00.html" TargetMode="External"/><Relationship Id="rId3" Type="http://schemas.openxmlformats.org/officeDocument/2006/relationships/hyperlink" Target="http://www.fphil.uniba.sk/index.php?id=5411" TargetMode="External"/><Relationship Id="rId7" Type="http://schemas.openxmlformats.org/officeDocument/2006/relationships/hyperlink" Target="http://www.atlasobscura.com/places/necromanteion-of-ephyra" TargetMode="External"/><Relationship Id="rId12" Type="http://schemas.openxmlformats.org/officeDocument/2006/relationships/hyperlink" Target="http://www.wikisexguide.com/wiki/Thessaloniki" TargetMode="External"/><Relationship Id="rId17" Type="http://schemas.openxmlformats.org/officeDocument/2006/relationships/hyperlink" Target="http://www.theguardian.com/science/2014/jul/06/worlds-earliest-erotic-graffiti-astypalaia-classical-greece" TargetMode="External"/><Relationship Id="rId2" Type="http://schemas.openxmlformats.org/officeDocument/2006/relationships/hyperlink" Target="http://www.europskaunia.sk/grecko" TargetMode="External"/><Relationship Id="rId16" Type="http://schemas.openxmlformats.org/officeDocument/2006/relationships/hyperlink" Target="http://zaujimavosti.sk/archives/1079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tlasobscura.com/places/the-oracle-of-delphi" TargetMode="External"/><Relationship Id="rId11" Type="http://schemas.openxmlformats.org/officeDocument/2006/relationships/hyperlink" Target="http://www.atlasobscura.com/places/thessaloniki-two-thousand-years-old-brothel" TargetMode="External"/><Relationship Id="rId5" Type="http://schemas.openxmlformats.org/officeDocument/2006/relationships/hyperlink" Target="http://www.milujemcestovanie.sk/grecko-zaujimavosti/" TargetMode="External"/><Relationship Id="rId15" Type="http://schemas.openxmlformats.org/officeDocument/2006/relationships/hyperlink" Target="http://www.placestoseeinyourlifetime.com/the-magnificent-lake-in-melissani-cave-greece-3966/" TargetMode="External"/><Relationship Id="rId10" Type="http://schemas.openxmlformats.org/officeDocument/2006/relationships/hyperlink" Target="http://www.lifehack.org/articles/technology/30-spectacular-aerial-photos-unesco-world-cultural-heritage-sites-that-will-take-your-breath-away.html" TargetMode="External"/><Relationship Id="rId4" Type="http://schemas.openxmlformats.org/officeDocument/2006/relationships/hyperlink" Target="http://www.euroinfo.gov.sk/452/grecko/" TargetMode="External"/><Relationship Id="rId9" Type="http://schemas.openxmlformats.org/officeDocument/2006/relationships/hyperlink" Target="http://zaujimavosti.sk/archives/1911" TargetMode="External"/><Relationship Id="rId14" Type="http://schemas.openxmlformats.org/officeDocument/2006/relationships/hyperlink" Target="http://www.atlasobscura.com/places/sami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ctrl-alt-travel.com/europe/greece/santorini/doors-of-santorini/" TargetMode="External"/><Relationship Id="rId13" Type="http://schemas.openxmlformats.org/officeDocument/2006/relationships/hyperlink" Target="http://www.buzzfeed.com/alexbesant/49-reasons-to-love-greece-jugk?sub=3032162_2633879" TargetMode="External"/><Relationship Id="rId18" Type="http://schemas.openxmlformats.org/officeDocument/2006/relationships/hyperlink" Target="http://media-cache-ec0.pinimg.com/736x/f8/2f/88/f82f88038c5c6231d69c068538598675.jpg" TargetMode="External"/><Relationship Id="rId3" Type="http://schemas.openxmlformats.org/officeDocument/2006/relationships/hyperlink" Target="http://zaujimavosti.sk/archives/1759" TargetMode="External"/><Relationship Id="rId7" Type="http://schemas.openxmlformats.org/officeDocument/2006/relationships/hyperlink" Target="http://www.placestoseeinyourlifetime.com/santorini-island-in-greece-453/" TargetMode="External"/><Relationship Id="rId12" Type="http://schemas.openxmlformats.org/officeDocument/2006/relationships/hyperlink" Target="http://www.mediterraneanwines.com/beer.html" TargetMode="External"/><Relationship Id="rId17" Type="http://schemas.openxmlformats.org/officeDocument/2006/relationships/hyperlink" Target="http://media-cache-ec0.pinimg.com/736x/f8/03/43/f803435f8c9858107105ed33b8ee591d.jpg" TargetMode="External"/><Relationship Id="rId2" Type="http://schemas.openxmlformats.org/officeDocument/2006/relationships/hyperlink" Target="http://www.dezeen.com/2014/06/01/mirage-house-kois-associated-architects-rooftop-pool/" TargetMode="External"/><Relationship Id="rId16" Type="http://schemas.openxmlformats.org/officeDocument/2006/relationships/hyperlink" Target="http://vimeo.com/4501268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scovergreece.com/" TargetMode="External"/><Relationship Id="rId11" Type="http://schemas.openxmlformats.org/officeDocument/2006/relationships/hyperlink" Target="http://www.greecefoods.com/ouzo/" TargetMode="External"/><Relationship Id="rId5" Type="http://schemas.openxmlformats.org/officeDocument/2006/relationships/hyperlink" Target="http://www.shroudeater.com/cmykonos.htm" TargetMode="External"/><Relationship Id="rId15" Type="http://schemas.openxmlformats.org/officeDocument/2006/relationships/hyperlink" Target="http://www.hotel-senia.com/" TargetMode="External"/><Relationship Id="rId10" Type="http://schemas.openxmlformats.org/officeDocument/2006/relationships/hyperlink" Target="http://greek-bouzouki.com/main/" TargetMode="External"/><Relationship Id="rId4" Type="http://schemas.openxmlformats.org/officeDocument/2006/relationships/hyperlink" Target="http://www.placestoseeinyourlifetime.com/amazing-natural-pool-in-thassos-greece-911/" TargetMode="External"/><Relationship Id="rId9" Type="http://schemas.openxmlformats.org/officeDocument/2006/relationships/hyperlink" Target="http://www.placestoseeinyourlifetime.com/top-10-marvelous-pools-in-the-world-4181/" TargetMode="External"/><Relationship Id="rId14" Type="http://schemas.openxmlformats.org/officeDocument/2006/relationships/hyperlink" Target="http://realcorfu.com/greek-superstitions-customs-and-traditions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45012683" TargetMode="External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5VkPRU6C-JQ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4146" y="-561919"/>
            <a:ext cx="8915399" cy="2262781"/>
          </a:xfrm>
        </p:spPr>
        <p:txBody>
          <a:bodyPr>
            <a:normAutofit/>
          </a:bodyPr>
          <a:lstStyle/>
          <a:p>
            <a:r>
              <a:rPr lang="sk-SK" sz="6800" dirty="0" smtClean="0">
                <a:solidFill>
                  <a:schemeClr val="bg1"/>
                </a:solidFill>
              </a:rPr>
              <a:t>Grécko</a:t>
            </a:r>
            <a:endParaRPr lang="sk-SK" sz="6800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4146" y="1705010"/>
            <a:ext cx="8915399" cy="1126283"/>
          </a:xfrm>
        </p:spPr>
        <p:txBody>
          <a:bodyPr>
            <a:normAutofit/>
          </a:bodyPr>
          <a:lstStyle/>
          <a:p>
            <a:r>
              <a:rPr lang="sk-SK" sz="3200" dirty="0" smtClean="0">
                <a:solidFill>
                  <a:schemeClr val="bg1"/>
                </a:solidFill>
              </a:rPr>
              <a:t>Martin </a:t>
            </a:r>
            <a:r>
              <a:rPr lang="sk-SK" sz="3200" dirty="0" err="1" smtClean="0">
                <a:solidFill>
                  <a:schemeClr val="bg1"/>
                </a:solidFill>
              </a:rPr>
              <a:t>Ištoňa</a:t>
            </a:r>
            <a:r>
              <a:rPr lang="sk-SK" sz="3200" dirty="0" smtClean="0">
                <a:solidFill>
                  <a:schemeClr val="bg1"/>
                </a:solidFill>
              </a:rPr>
              <a:t> 3.C</a:t>
            </a:r>
            <a:endParaRPr lang="sk-SK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Necromanteion</a:t>
            </a: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>„veštiareň mŕtvych“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0"/>
            <a:ext cx="3293862" cy="28620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1" y="1905000"/>
            <a:ext cx="3254508" cy="296949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12" y="3293918"/>
            <a:ext cx="4636905" cy="341052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44" y="4352725"/>
            <a:ext cx="3752073" cy="250040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834" y="1830872"/>
            <a:ext cx="3422073" cy="240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Meteora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38" y="0"/>
            <a:ext cx="3293862" cy="28620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4" y="1264555"/>
            <a:ext cx="4229099" cy="251102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4" y="3993794"/>
            <a:ext cx="4229099" cy="2859928"/>
          </a:xfrm>
          <a:prstGeom prst="rect">
            <a:avLst/>
          </a:prstGeom>
        </p:spPr>
      </p:pic>
      <p:pic>
        <p:nvPicPr>
          <p:cNvPr id="7" name="Obrázok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85" y="2968356"/>
            <a:ext cx="5837445" cy="388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6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Athos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38" y="0"/>
            <a:ext cx="3293862" cy="2862000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8" y="1264555"/>
            <a:ext cx="6096000" cy="405765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3023234"/>
            <a:ext cx="5631873" cy="375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5" y="233795"/>
            <a:ext cx="3924856" cy="2738004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89" y="233795"/>
            <a:ext cx="3650672" cy="273800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97" y="3286125"/>
            <a:ext cx="5416021" cy="357187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1" y="3266751"/>
            <a:ext cx="5081154" cy="359124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479" y="233795"/>
            <a:ext cx="3906414" cy="27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4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Methoni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38" y="0"/>
            <a:ext cx="3293862" cy="28620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5" y="1905000"/>
            <a:ext cx="5916468" cy="383770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45" y="3096372"/>
            <a:ext cx="5992869" cy="336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0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894" y="-4907"/>
            <a:ext cx="8602784" cy="377825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35" y="3756907"/>
            <a:ext cx="4664246" cy="310109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33" y="3756907"/>
            <a:ext cx="5596306" cy="315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Mykénsky</a:t>
            </a:r>
            <a:r>
              <a:rPr lang="sk-SK" dirty="0" smtClean="0"/>
              <a:t> vampír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74" y="1905000"/>
            <a:ext cx="3259389" cy="4266216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663" y="1905000"/>
            <a:ext cx="5202703" cy="426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1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42" y="3935339"/>
            <a:ext cx="3896881" cy="292266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Nevestinec </a:t>
            </a:r>
            <a:r>
              <a:rPr lang="sk-SK" dirty="0" err="1" smtClean="0"/>
              <a:t>Thessaloniki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38" y="0"/>
            <a:ext cx="3293862" cy="2862000"/>
          </a:xfr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68" y="3155534"/>
            <a:ext cx="4936621" cy="370246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04" y="1431000"/>
            <a:ext cx="4045010" cy="303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Ostrov Lesbos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38" y="0"/>
            <a:ext cx="3293862" cy="2862000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972" y="2862000"/>
            <a:ext cx="2606408" cy="390961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8" y="1475712"/>
            <a:ext cx="79375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45" y="1367328"/>
            <a:ext cx="3519959" cy="5275392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83" y="1"/>
            <a:ext cx="6261069" cy="317903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83" y="3179037"/>
            <a:ext cx="6261069" cy="367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2" y="271700"/>
            <a:ext cx="6562679" cy="3970421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28" y="1941576"/>
            <a:ext cx="7042484" cy="46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Jazero </a:t>
            </a:r>
            <a:r>
              <a:rPr lang="sk-SK" dirty="0" err="1" smtClean="0"/>
              <a:t>Melissani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>Sami, </a:t>
            </a:r>
            <a:r>
              <a:rPr lang="sk-SK" dirty="0" err="1"/>
              <a:t>Kefalonia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0"/>
            <a:ext cx="3293862" cy="28620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2" y="2392600"/>
            <a:ext cx="6226818" cy="416180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84" y="2862000"/>
            <a:ext cx="5133750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67" y="3342250"/>
            <a:ext cx="5384385" cy="351574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2" y="3342251"/>
            <a:ext cx="5051755" cy="3515749"/>
          </a:xfrm>
          <a:prstGeom prst="rect">
            <a:avLst/>
          </a:prstGeom>
        </p:spPr>
      </p:pic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1" y="0"/>
            <a:ext cx="5051755" cy="3545262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828" y="1"/>
            <a:ext cx="5526280" cy="354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Jaskyňa </a:t>
            </a:r>
            <a:r>
              <a:rPr lang="sk-SK" dirty="0" err="1" smtClean="0"/>
              <a:t>Drogaratti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>Sami, </a:t>
            </a:r>
            <a:r>
              <a:rPr lang="sk-SK" dirty="0" err="1"/>
              <a:t>Kefalonia</a:t>
            </a:r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46" y="2187278"/>
            <a:ext cx="5268167" cy="3506624"/>
          </a:xfrm>
        </p:spPr>
      </p:pic>
      <p:pic>
        <p:nvPicPr>
          <p:cNvPr id="4" name="Zástupný symbol obsah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38" y="0"/>
            <a:ext cx="3293862" cy="2862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961" y="2862000"/>
            <a:ext cx="6321039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38" y="0"/>
            <a:ext cx="3293862" cy="2862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Jaskyňa </a:t>
            </a:r>
            <a:r>
              <a:rPr lang="sk-SK" dirty="0" err="1" smtClean="0"/>
              <a:t>Kastania</a:t>
            </a:r>
            <a:endParaRPr lang="sk-SK" dirty="0"/>
          </a:p>
        </p:txBody>
      </p:sp>
      <p:pic>
        <p:nvPicPr>
          <p:cNvPr id="4" name="Zástupný symbol obsahu 3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288341"/>
            <a:ext cx="6833086" cy="4509838"/>
          </a:xfrm>
        </p:spPr>
      </p:pic>
    </p:spTree>
    <p:extLst>
      <p:ext uri="{BB962C8B-B14F-4D97-AF65-F5344CB8AC3E}">
        <p14:creationId xmlns:p14="http://schemas.microsoft.com/office/powerpoint/2010/main" val="187413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Letisko </a:t>
            </a:r>
            <a:r>
              <a:rPr lang="sk-SK" dirty="0" err="1" smtClean="0"/>
              <a:t>Hellenikon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083" y="0"/>
            <a:ext cx="3293862" cy="28620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21" y="1489710"/>
            <a:ext cx="5514488" cy="367788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78" y="3128979"/>
            <a:ext cx="5591163" cy="372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70" y="0"/>
            <a:ext cx="5114314" cy="341098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23" y="0"/>
            <a:ext cx="5118931" cy="341262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" y="3410988"/>
            <a:ext cx="5170518" cy="344701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978" y="3410988"/>
            <a:ext cx="5164110" cy="344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8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Navagio</a:t>
            </a:r>
            <a:r>
              <a:rPr lang="sk-SK" dirty="0" smtClean="0"/>
              <a:t> </a:t>
            </a:r>
            <a:r>
              <a:rPr lang="sk-SK" dirty="0" err="1" smtClean="0"/>
              <a:t>Beach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95" y="0"/>
            <a:ext cx="3293862" cy="28620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9" y="2277777"/>
            <a:ext cx="6140634" cy="345410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600" y="2862000"/>
            <a:ext cx="5425400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8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sah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" y="717630"/>
            <a:ext cx="5255255" cy="5142844"/>
          </a:xfr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27" y="0"/>
            <a:ext cx="6599173" cy="3335482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27" y="3508664"/>
            <a:ext cx="6599173" cy="343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Giola</a:t>
            </a:r>
            <a:r>
              <a:rPr lang="sk-SK" dirty="0" smtClean="0"/>
              <a:t> – prírodné kúpalisko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38" y="0"/>
            <a:ext cx="3293862" cy="28620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6" y="1565891"/>
            <a:ext cx="5395754" cy="385121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709" y="3190164"/>
            <a:ext cx="6537291" cy="319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3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Mirage</a:t>
            </a:r>
            <a:r>
              <a:rPr lang="sk-SK" dirty="0" smtClean="0"/>
              <a:t> </a:t>
            </a:r>
            <a:r>
              <a:rPr lang="sk-SK" dirty="0" err="1" smtClean="0"/>
              <a:t>House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38" y="0"/>
            <a:ext cx="3293862" cy="28620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811" y="2954552"/>
            <a:ext cx="5268189" cy="375797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6" y="1482955"/>
            <a:ext cx="6408521" cy="457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21905" cy="410276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68" y="0"/>
            <a:ext cx="6260432" cy="4102768"/>
          </a:xfrm>
          <a:prstGeom prst="rect">
            <a:avLst/>
          </a:prstGeom>
        </p:spPr>
      </p:pic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68" y="3080084"/>
            <a:ext cx="6260432" cy="3777916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6074"/>
            <a:ext cx="5931568" cy="378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0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Graffiti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38" y="0"/>
            <a:ext cx="3293862" cy="28620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15" y="1905000"/>
            <a:ext cx="7517823" cy="451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2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" y="3238500"/>
            <a:ext cx="5753100" cy="3619500"/>
          </a:xfrm>
          <a:prstGeom prst="rect">
            <a:avLst/>
          </a:prstGeom>
        </p:spPr>
      </p:pic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" y="0"/>
            <a:ext cx="4731574" cy="3532909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07" y="1220931"/>
            <a:ext cx="3005384" cy="360564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45" y="509155"/>
            <a:ext cx="4241756" cy="634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7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Santorini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38" y="0"/>
            <a:ext cx="3293862" cy="28620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463" y="1278082"/>
            <a:ext cx="4649932" cy="557991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76" y="2037770"/>
            <a:ext cx="8541905" cy="468745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76" y="1474211"/>
            <a:ext cx="8048046" cy="538378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10" y="1365467"/>
            <a:ext cx="7724912" cy="549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8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291"/>
            <a:ext cx="5836354" cy="3906981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625" y="1496291"/>
            <a:ext cx="5887913" cy="390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0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6" y="654"/>
            <a:ext cx="3975730" cy="6000461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56" y="649"/>
            <a:ext cx="4366491" cy="600046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611" y="-9742"/>
            <a:ext cx="3819389" cy="600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50" y="-25149"/>
            <a:ext cx="9177531" cy="6883149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87" y="498484"/>
            <a:ext cx="8624455" cy="583588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47" y="241300"/>
            <a:ext cx="9177533" cy="610888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46" y="514813"/>
            <a:ext cx="9177534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1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Amirandes</a:t>
            </a:r>
            <a:r>
              <a:rPr lang="sk-SK" dirty="0"/>
              <a:t> </a:t>
            </a:r>
            <a:r>
              <a:rPr lang="sk-SK" dirty="0" err="1" smtClean="0"/>
              <a:t>Grecotel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err="1" smtClean="0"/>
              <a:t>Exclusive</a:t>
            </a:r>
            <a:r>
              <a:rPr lang="sk-SK" dirty="0" smtClean="0"/>
              <a:t> </a:t>
            </a:r>
            <a:r>
              <a:rPr lang="sk-SK" dirty="0" err="1"/>
              <a:t>Resort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0"/>
            <a:ext cx="3293862" cy="2862000"/>
          </a:xfr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8" y="2024061"/>
            <a:ext cx="8434270" cy="473003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8" y="1909762"/>
            <a:ext cx="8638081" cy="4844329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8" y="1878806"/>
            <a:ext cx="8748476" cy="4906240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8" y="1878806"/>
            <a:ext cx="8748476" cy="49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4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Hotel </a:t>
            </a:r>
            <a:r>
              <a:rPr lang="sk-SK" dirty="0" err="1" smtClean="0"/>
              <a:t>Senia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38" y="0"/>
            <a:ext cx="3293862" cy="28620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7" y="1732335"/>
            <a:ext cx="9227084" cy="5052927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37" y="1716231"/>
            <a:ext cx="9223084" cy="5050736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7" y="1342504"/>
            <a:ext cx="9071263" cy="5442758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3" y="1215068"/>
            <a:ext cx="8485612" cy="56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41" y="4078432"/>
            <a:ext cx="4166019" cy="27795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Jedlá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82" y="-150822"/>
            <a:ext cx="5414490" cy="712811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23" y="1327728"/>
            <a:ext cx="3755657" cy="281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Nápoje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93" y="346364"/>
            <a:ext cx="4669107" cy="604065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08" y="3825625"/>
            <a:ext cx="4544926" cy="303237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64" y="1264555"/>
            <a:ext cx="2743200" cy="24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8883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Kolomboi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9" y="1582882"/>
            <a:ext cx="5869708" cy="4402282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479" y="1905000"/>
            <a:ext cx="5757306" cy="38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1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Bouzoki</a:t>
            </a:r>
            <a:endParaRPr lang="sk-SK" dirty="0"/>
          </a:p>
        </p:txBody>
      </p:sp>
      <p:pic>
        <p:nvPicPr>
          <p:cNvPr id="4" name="Zástupný symbol obsahu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23" y="1562100"/>
            <a:ext cx="3426690" cy="5140036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16" y="624110"/>
            <a:ext cx="4204855" cy="573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Zaujímavosti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6" y="1264554"/>
            <a:ext cx="3922660" cy="2684843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3" y="4045528"/>
            <a:ext cx="3938153" cy="262543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81" y="176204"/>
            <a:ext cx="4925343" cy="345759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19" y="3429000"/>
            <a:ext cx="59531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2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Zdroje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89212" y="1264555"/>
            <a:ext cx="8915400" cy="4623497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2"/>
              </a:rPr>
              <a:t>http://</a:t>
            </a:r>
            <a:r>
              <a:rPr lang="sk-SK" sz="1200" dirty="0" smtClean="0">
                <a:hlinkClick r:id="rId2"/>
              </a:rPr>
              <a:t>www.europskaunia.sk/grecko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 smtClean="0">
                <a:hlinkClick r:id="rId3"/>
              </a:rPr>
              <a:t>http</a:t>
            </a:r>
            <a:r>
              <a:rPr lang="sk-SK" sz="1200" dirty="0">
                <a:hlinkClick r:id="rId3"/>
              </a:rPr>
              <a:t>://</a:t>
            </a:r>
            <a:r>
              <a:rPr lang="sk-SK" sz="1200" dirty="0" smtClean="0">
                <a:hlinkClick r:id="rId3"/>
              </a:rPr>
              <a:t>www.fphil.uniba.sk/index.php?id=5411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 smtClean="0">
                <a:hlinkClick r:id="rId4"/>
              </a:rPr>
              <a:t>http</a:t>
            </a:r>
            <a:r>
              <a:rPr lang="sk-SK" sz="1200" dirty="0">
                <a:hlinkClick r:id="rId4"/>
              </a:rPr>
              <a:t>://</a:t>
            </a:r>
            <a:r>
              <a:rPr lang="sk-SK" sz="1200" dirty="0" smtClean="0">
                <a:hlinkClick r:id="rId4"/>
              </a:rPr>
              <a:t>www.euroinfo.gov.sk/452/grecko/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 smtClean="0">
                <a:hlinkClick r:id="rId5"/>
              </a:rPr>
              <a:t>http</a:t>
            </a:r>
            <a:r>
              <a:rPr lang="sk-SK" sz="1200" dirty="0">
                <a:hlinkClick r:id="rId5"/>
              </a:rPr>
              <a:t>://</a:t>
            </a:r>
            <a:r>
              <a:rPr lang="sk-SK" sz="1200" dirty="0" smtClean="0">
                <a:hlinkClick r:id="rId5"/>
              </a:rPr>
              <a:t>www.milujemcestovanie.sk/grecko-zaujimavosti/</a:t>
            </a:r>
            <a:endParaRPr lang="sk-SK" sz="1200" dirty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 smtClean="0">
                <a:hlinkClick r:id="rId6"/>
              </a:rPr>
              <a:t>http</a:t>
            </a:r>
            <a:r>
              <a:rPr lang="sk-SK" sz="1200" dirty="0">
                <a:hlinkClick r:id="rId6"/>
              </a:rPr>
              <a:t>://</a:t>
            </a:r>
            <a:r>
              <a:rPr lang="sk-SK" sz="1200" dirty="0" smtClean="0">
                <a:hlinkClick r:id="rId6"/>
              </a:rPr>
              <a:t>www.atlasobscura.com/places/the-oracle-of-delphi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7"/>
              </a:rPr>
              <a:t>http://</a:t>
            </a:r>
            <a:r>
              <a:rPr lang="sk-SK" sz="1200" dirty="0" smtClean="0">
                <a:hlinkClick r:id="rId7"/>
              </a:rPr>
              <a:t>www.atlasobscura.com/places/necromanteion-of-ephyra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8"/>
              </a:rPr>
              <a:t>http://</a:t>
            </a:r>
            <a:r>
              <a:rPr lang="sk-SK" sz="1200" dirty="0" smtClean="0">
                <a:hlinkClick r:id="rId8"/>
              </a:rPr>
              <a:t>www.atlasobscura.com/places/meteora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9"/>
              </a:rPr>
              <a:t>http://</a:t>
            </a:r>
            <a:r>
              <a:rPr lang="sk-SK" sz="1200" dirty="0" smtClean="0">
                <a:hlinkClick r:id="rId9"/>
              </a:rPr>
              <a:t>zaujimavosti.sk/archives/1911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0"/>
              </a:rPr>
              <a:t>http://</a:t>
            </a:r>
            <a:r>
              <a:rPr lang="sk-SK" sz="1200" dirty="0" smtClean="0">
                <a:hlinkClick r:id="rId10"/>
              </a:rPr>
              <a:t>www.lifehack.org/articles/technology/30-spectacular-aerial-photos-unesco-world-cultural-heritage-sites-that-will-take-your-breath-away.html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1"/>
              </a:rPr>
              <a:t>http://</a:t>
            </a:r>
            <a:r>
              <a:rPr lang="sk-SK" sz="1200" dirty="0" smtClean="0">
                <a:hlinkClick r:id="rId11"/>
              </a:rPr>
              <a:t>www.atlasobscura.com/places/thessaloniki-two-thousand-years-old-brothel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2"/>
              </a:rPr>
              <a:t>http://</a:t>
            </a:r>
            <a:r>
              <a:rPr lang="sk-SK" sz="1200" dirty="0" smtClean="0">
                <a:hlinkClick r:id="rId12"/>
              </a:rPr>
              <a:t>www.wikisexguide.com/wiki/Thessaloniki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3"/>
              </a:rPr>
              <a:t>http://</a:t>
            </a:r>
            <a:r>
              <a:rPr lang="sk-SK" sz="1200" dirty="0" smtClean="0">
                <a:hlinkClick r:id="rId13"/>
              </a:rPr>
              <a:t>www.theguardian.com/world/2008/may/08/gayrights.greece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4"/>
              </a:rPr>
              <a:t>http://</a:t>
            </a:r>
            <a:r>
              <a:rPr lang="sk-SK" sz="1200" dirty="0" smtClean="0">
                <a:hlinkClick r:id="rId14"/>
              </a:rPr>
              <a:t>www.atlasobscura.com/places/sami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5"/>
              </a:rPr>
              <a:t>http://www.placestoseeinyourlifetime.com/the-magnificent-lake-in-melissani-cave-greece-3966</a:t>
            </a:r>
            <a:r>
              <a:rPr lang="sk-SK" sz="1200" dirty="0" smtClean="0">
                <a:hlinkClick r:id="rId15"/>
              </a:rPr>
              <a:t>/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6"/>
              </a:rPr>
              <a:t>http://</a:t>
            </a:r>
            <a:r>
              <a:rPr lang="sk-SK" sz="1200" dirty="0" smtClean="0">
                <a:hlinkClick r:id="rId16"/>
              </a:rPr>
              <a:t>zaujimavosti.sk/archives/10790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7"/>
              </a:rPr>
              <a:t>http://</a:t>
            </a:r>
            <a:r>
              <a:rPr lang="sk-SK" sz="1200" dirty="0" smtClean="0">
                <a:hlinkClick r:id="rId17"/>
              </a:rPr>
              <a:t>www.theguardian.com/science/2014/jul/06/worlds-earliest-erotic-graffiti-astypalaia-classical-greece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8"/>
              </a:rPr>
              <a:t>http://</a:t>
            </a:r>
            <a:r>
              <a:rPr lang="sk-SK" sz="1200" dirty="0" smtClean="0">
                <a:hlinkClick r:id="rId18"/>
              </a:rPr>
              <a:t>content.time.com/time/photogallery/0,29307,2099542,00.html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endParaRPr lang="sk-SK" sz="1200" dirty="0" smtClean="0"/>
          </a:p>
          <a:p>
            <a:pPr marL="0" indent="0">
              <a:buNone/>
            </a:pPr>
            <a:endParaRPr lang="sk-SK" sz="1200" dirty="0" smtClean="0"/>
          </a:p>
        </p:txBody>
      </p:sp>
    </p:spTree>
    <p:extLst>
      <p:ext uri="{BB962C8B-B14F-4D97-AF65-F5344CB8AC3E}">
        <p14:creationId xmlns:p14="http://schemas.microsoft.com/office/powerpoint/2010/main" val="23600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89212" y="1170774"/>
            <a:ext cx="8915400" cy="4740448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2"/>
              </a:rPr>
              <a:t>http://www.dezeen.com/2014/06/01/mirage-house-kois-associated-architects-rooftop-pool/</a:t>
            </a:r>
            <a:endParaRPr lang="sk-SK" sz="1200" dirty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3"/>
              </a:rPr>
              <a:t>http://zaujimavosti.sk/archives/1759</a:t>
            </a:r>
            <a:endParaRPr lang="sk-SK" sz="1200" dirty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4"/>
              </a:rPr>
              <a:t>http://www.placestoseeinyourlifetime.com/amazing-natural-pool-in-thassos-greece-911/</a:t>
            </a:r>
            <a:endParaRPr lang="sk-SK" sz="1200" dirty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5"/>
              </a:rPr>
              <a:t>http://www.shroudeater.com/cmykonos.htm</a:t>
            </a:r>
            <a:endParaRPr lang="sk-SK" sz="1200" dirty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 smtClean="0">
                <a:hlinkClick r:id="rId6"/>
              </a:rPr>
              <a:t>http</a:t>
            </a:r>
            <a:r>
              <a:rPr lang="sk-SK" sz="1200" dirty="0">
                <a:hlinkClick r:id="rId6"/>
              </a:rPr>
              <a:t>://www.discovergreece.com</a:t>
            </a:r>
            <a:r>
              <a:rPr lang="sk-SK" sz="1200" dirty="0" smtClean="0">
                <a:hlinkClick r:id="rId6"/>
              </a:rPr>
              <a:t>/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7"/>
              </a:rPr>
              <a:t>http://www.placestoseeinyourlifetime.com/santorini-island-in-greece-453</a:t>
            </a:r>
            <a:r>
              <a:rPr lang="sk-SK" sz="1200" dirty="0" smtClean="0">
                <a:hlinkClick r:id="rId7"/>
              </a:rPr>
              <a:t>/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8"/>
              </a:rPr>
              <a:t>http://ctrl-alt-travel.com/europe/greece/santorini/doors-of-santorini</a:t>
            </a:r>
            <a:r>
              <a:rPr lang="sk-SK" sz="1200" dirty="0" smtClean="0">
                <a:hlinkClick r:id="rId8"/>
              </a:rPr>
              <a:t>/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9"/>
              </a:rPr>
              <a:t>http://www.placestoseeinyourlifetime.com/top-10-marvelous-pools-in-the-world-4181</a:t>
            </a:r>
            <a:r>
              <a:rPr lang="sk-SK" sz="1200" dirty="0" smtClean="0">
                <a:hlinkClick r:id="rId9"/>
              </a:rPr>
              <a:t>/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0"/>
              </a:rPr>
              <a:t>http://greek-bouzouki.com/main</a:t>
            </a:r>
            <a:r>
              <a:rPr lang="sk-SK" sz="1200" dirty="0" smtClean="0">
                <a:hlinkClick r:id="rId10"/>
              </a:rPr>
              <a:t>/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1"/>
              </a:rPr>
              <a:t>http://www.greecefoods.com/ouzo</a:t>
            </a:r>
            <a:r>
              <a:rPr lang="sk-SK" sz="1200" dirty="0" smtClean="0">
                <a:hlinkClick r:id="rId11"/>
              </a:rPr>
              <a:t>/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2"/>
              </a:rPr>
              <a:t>http://</a:t>
            </a:r>
            <a:r>
              <a:rPr lang="sk-SK" sz="1200" dirty="0" smtClean="0">
                <a:hlinkClick r:id="rId12"/>
              </a:rPr>
              <a:t>www.mediterraneanwines.com/beer.html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3"/>
              </a:rPr>
              <a:t>http://</a:t>
            </a:r>
            <a:r>
              <a:rPr lang="sk-SK" sz="1200" dirty="0" smtClean="0">
                <a:hlinkClick r:id="rId13"/>
              </a:rPr>
              <a:t>www.buzzfeed.com/alexbesant/49-reasons-to-love-greece-jugk?sub=3032162_2633879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4"/>
              </a:rPr>
              <a:t>http://realcorfu.com/greek-superstitions-customs-and-traditions</a:t>
            </a:r>
            <a:r>
              <a:rPr lang="sk-SK" sz="1200" dirty="0" smtClean="0">
                <a:hlinkClick r:id="rId14"/>
              </a:rPr>
              <a:t>/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5"/>
              </a:rPr>
              <a:t>http://www.hotel-senia.com</a:t>
            </a:r>
            <a:r>
              <a:rPr lang="sk-SK" sz="1200" dirty="0" smtClean="0">
                <a:hlinkClick r:id="rId15"/>
              </a:rPr>
              <a:t>/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6"/>
              </a:rPr>
              <a:t>http://</a:t>
            </a:r>
            <a:r>
              <a:rPr lang="sk-SK" sz="1200" dirty="0" smtClean="0">
                <a:hlinkClick r:id="rId16"/>
              </a:rPr>
              <a:t>vimeo.com/45012683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7"/>
              </a:rPr>
              <a:t>http://</a:t>
            </a:r>
            <a:r>
              <a:rPr lang="sk-SK" sz="1200" dirty="0" smtClean="0">
                <a:hlinkClick r:id="rId17"/>
              </a:rPr>
              <a:t>media-cache-ec0.pinimg.com/736x/f8/03/43/f803435f8c9858107105ed33b8ee591d.jpg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r>
              <a:rPr lang="sk-SK" sz="1200" dirty="0">
                <a:hlinkClick r:id="rId18"/>
              </a:rPr>
              <a:t>http://</a:t>
            </a:r>
            <a:r>
              <a:rPr lang="sk-SK" sz="1200" dirty="0" smtClean="0">
                <a:hlinkClick r:id="rId18"/>
              </a:rPr>
              <a:t>media-cache-ec0.pinimg.com/736x/f8/2f/88/f82f88038c5c6231d69c068538598675.jpg</a:t>
            </a:r>
            <a:endParaRPr lang="sk-SK" sz="1200" dirty="0" smtClean="0"/>
          </a:p>
          <a:p>
            <a:pPr marL="0" indent="0">
              <a:spcBef>
                <a:spcPts val="500"/>
              </a:spcBef>
              <a:buNone/>
            </a:pP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237776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08"/>
            <a:ext cx="12192000" cy="686290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75217" y="2639946"/>
            <a:ext cx="5605502" cy="2254171"/>
          </a:xfrm>
        </p:spPr>
        <p:txBody>
          <a:bodyPr>
            <a:noAutofit/>
          </a:bodyPr>
          <a:lstStyle/>
          <a:p>
            <a:pPr algn="ctr"/>
            <a:r>
              <a:rPr lang="sk-SK" sz="5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Ďakujem </a:t>
            </a:r>
            <a:br>
              <a:rPr lang="sk-SK" sz="5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</a:br>
            <a:r>
              <a:rPr lang="sk-SK" sz="5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za pozornosť </a:t>
            </a:r>
            <a:r>
              <a:rPr lang="sk-SK" sz="5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  <a:hlinkClick r:id="rId3"/>
              </a:rPr>
              <a:t></a:t>
            </a:r>
            <a:endParaRPr lang="sk-SK" sz="5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86779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2903"/>
          </a:xfrm>
        </p:spPr>
      </p:pic>
    </p:spTree>
    <p:extLst>
      <p:ext uri="{BB962C8B-B14F-4D97-AF65-F5344CB8AC3E}">
        <p14:creationId xmlns:p14="http://schemas.microsoft.com/office/powerpoint/2010/main" val="13071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598100"/>
            <a:ext cx="8911687" cy="1280890"/>
          </a:xfrm>
        </p:spPr>
        <p:txBody>
          <a:bodyPr/>
          <a:lstStyle/>
          <a:p>
            <a:r>
              <a:rPr lang="sk-SK" dirty="0" smtClean="0"/>
              <a:t>Štátne symboly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905000"/>
            <a:ext cx="4410075" cy="29337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121" y="1524590"/>
            <a:ext cx="3764491" cy="369451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2592925" y="5791199"/>
            <a:ext cx="9226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hlinkClick r:id="rId4"/>
              </a:rPr>
              <a:t>https://www.youtube.com/watch?v=5VkPRU6C-JQ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80776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Základné informácie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5" y="1904999"/>
            <a:ext cx="4887740" cy="4760495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0" y="2296709"/>
            <a:ext cx="4194760" cy="430062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55" y="232400"/>
            <a:ext cx="2120291" cy="20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Poloha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59" y="1903801"/>
            <a:ext cx="4314253" cy="4760555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03801"/>
            <a:ext cx="5257800" cy="476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Delfská veštiareň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70" y="0"/>
            <a:ext cx="3294830" cy="2862841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31" y="1431420"/>
            <a:ext cx="5934485" cy="395430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87" y="1819540"/>
            <a:ext cx="2494483" cy="504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ym">
  <a:themeElements>
    <a:clrScheme name="Dym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Dy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ym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1694</TotalTime>
  <Words>168</Words>
  <Application>Microsoft Office PowerPoint</Application>
  <PresentationFormat>Širokouhlá</PresentationFormat>
  <Paragraphs>66</Paragraphs>
  <Slides>45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45</vt:i4>
      </vt:variant>
    </vt:vector>
  </HeadingPairs>
  <TitlesOfParts>
    <vt:vector size="50" baseType="lpstr">
      <vt:lpstr>Arial</vt:lpstr>
      <vt:lpstr>Century Gothic</vt:lpstr>
      <vt:lpstr>Wingdings</vt:lpstr>
      <vt:lpstr>Wingdings 3</vt:lpstr>
      <vt:lpstr>Dym</vt:lpstr>
      <vt:lpstr>Grécko</vt:lpstr>
      <vt:lpstr>Prezentácia programu PowerPoint</vt:lpstr>
      <vt:lpstr>Prezentácia programu PowerPoint</vt:lpstr>
      <vt:lpstr>Prezentácia programu PowerPoint</vt:lpstr>
      <vt:lpstr>Prezentácia programu PowerPoint</vt:lpstr>
      <vt:lpstr>Štátne symboly</vt:lpstr>
      <vt:lpstr>Základné informácie</vt:lpstr>
      <vt:lpstr>Poloha</vt:lpstr>
      <vt:lpstr>Delfská veštiareň</vt:lpstr>
      <vt:lpstr>Necromanteion „veštiareň mŕtvych“</vt:lpstr>
      <vt:lpstr>Meteora</vt:lpstr>
      <vt:lpstr>Athos</vt:lpstr>
      <vt:lpstr>Prezentácia programu PowerPoint</vt:lpstr>
      <vt:lpstr>Methoni</vt:lpstr>
      <vt:lpstr>Prezentácia programu PowerPoint</vt:lpstr>
      <vt:lpstr>Mykénsky vampír</vt:lpstr>
      <vt:lpstr>Nevestinec Thessaloniki</vt:lpstr>
      <vt:lpstr>Ostrov Lesbos</vt:lpstr>
      <vt:lpstr>Prezentácia programu PowerPoint</vt:lpstr>
      <vt:lpstr>Jazero Melissani Sami, Kefalonia</vt:lpstr>
      <vt:lpstr>Prezentácia programu PowerPoint</vt:lpstr>
      <vt:lpstr>Jaskyňa Drogaratti Sami, Kefalonia</vt:lpstr>
      <vt:lpstr>Jaskyňa Kastania</vt:lpstr>
      <vt:lpstr>Letisko Hellenikon</vt:lpstr>
      <vt:lpstr>Prezentácia programu PowerPoint</vt:lpstr>
      <vt:lpstr>Navagio Beach</vt:lpstr>
      <vt:lpstr>Prezentácia programu PowerPoint</vt:lpstr>
      <vt:lpstr>Giola – prírodné kúpalisko</vt:lpstr>
      <vt:lpstr>Mirage House</vt:lpstr>
      <vt:lpstr>Graffiti</vt:lpstr>
      <vt:lpstr>Prezentácia programu PowerPoint</vt:lpstr>
      <vt:lpstr>Santorini</vt:lpstr>
      <vt:lpstr>Prezentácia programu PowerPoint</vt:lpstr>
      <vt:lpstr>Prezentácia programu PowerPoint</vt:lpstr>
      <vt:lpstr>Prezentácia programu PowerPoint</vt:lpstr>
      <vt:lpstr>Amirandes Grecotel Exclusive Resort</vt:lpstr>
      <vt:lpstr>Hotel Senia</vt:lpstr>
      <vt:lpstr>Jedlá</vt:lpstr>
      <vt:lpstr>Nápoje</vt:lpstr>
      <vt:lpstr>Kolomboi</vt:lpstr>
      <vt:lpstr>Bouzoki</vt:lpstr>
      <vt:lpstr>Zaujímavosti</vt:lpstr>
      <vt:lpstr>Zdroje</vt:lpstr>
      <vt:lpstr>Prezentácia programu PowerPoint</vt:lpstr>
      <vt:lpstr>Ďakujem  za pozornosť 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Grécko</dc:title>
  <dc:creator>Mato</dc:creator>
  <cp:lastModifiedBy>Mato</cp:lastModifiedBy>
  <cp:revision>125</cp:revision>
  <dcterms:created xsi:type="dcterms:W3CDTF">2014-10-31T10:43:04Z</dcterms:created>
  <dcterms:modified xsi:type="dcterms:W3CDTF">2014-11-12T20:17:12Z</dcterms:modified>
</cp:coreProperties>
</file>