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80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>
      <p:cViewPr varScale="1">
        <p:scale>
          <a:sx n="89" d="100"/>
          <a:sy n="89" d="100"/>
        </p:scale>
        <p:origin x="12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9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Sunday, April 12,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en-US" smtClean="0"/>
              <a:pPr/>
              <a:t>Sunday, April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Sunday, April 12, 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Sunday, April 12, 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watch?v=H58bFW43wL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mCwMPas5ci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zilaborce-urad.sk/joomla/" TargetMode="External"/><Relationship Id="rId7" Type="http://schemas.openxmlformats.org/officeDocument/2006/relationships/hyperlink" Target="http://www.andywarhol.sk/" TargetMode="External"/><Relationship Id="rId2" Type="http://schemas.openxmlformats.org/officeDocument/2006/relationships/hyperlink" Target="http://www.medzilaborce.net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kusiaml.estranky.sk/" TargetMode="External"/><Relationship Id="rId5" Type="http://schemas.openxmlformats.org/officeDocument/2006/relationships/hyperlink" Target="http://larrko.wz.cz/vznik%20Medzilaboriec.html" TargetMode="External"/><Relationship Id="rId4" Type="http://schemas.openxmlformats.org/officeDocument/2006/relationships/hyperlink" Target="http://www.supersova.sk/medzilaborce-psc-spz-pocet-obyvatelov-at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800" b="1" kern="1200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Medzilaborce</a:t>
            </a:r>
            <a:endParaRPr lang="sk-SK" noProof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7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Martin </a:t>
            </a:r>
            <a:r>
              <a:rPr lang="sk-SK" sz="2700" kern="1200" noProof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Ištoňa</a:t>
            </a:r>
            <a:r>
              <a:rPr lang="sk-SK" sz="27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3.C</a:t>
            </a:r>
            <a:endParaRPr lang="sk-SK" noProof="0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024336" cy="3599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Nezamestnanosť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70390"/>
            <a:ext cx="6002206" cy="3487610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5724128" cy="2933616"/>
          </a:xfrm>
        </p:spPr>
      </p:pic>
    </p:spTree>
    <p:extLst>
      <p:ext uri="{BB962C8B-B14F-4D97-AF65-F5344CB8AC3E}">
        <p14:creationId xmlns:p14="http://schemas.microsoft.com/office/powerpoint/2010/main" val="39892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348693" cy="326152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77" y="2852936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" y="1628800"/>
            <a:ext cx="4299132" cy="316835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Služby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18" y="3068960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72" y="1390350"/>
            <a:ext cx="6153856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97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6" y="1396370"/>
            <a:ext cx="8121628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FS </a:t>
            </a:r>
            <a:r>
              <a:rPr lang="sk-SK" dirty="0" err="1" smtClean="0"/>
              <a:t>Kamjana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53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674096" cy="2810300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5181810" cy="3070221"/>
          </a:xfrm>
        </p:spPr>
      </p:pic>
    </p:spTree>
    <p:extLst>
      <p:ext uri="{BB962C8B-B14F-4D97-AF65-F5344CB8AC3E}">
        <p14:creationId xmlns:p14="http://schemas.microsoft.com/office/powerpoint/2010/main" val="29510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Tradície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651701" cy="2436369"/>
          </a:xfrm>
          <a:prstGeom prst="rect">
            <a:avLst/>
          </a:prstGeom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4136392" cy="2740360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57" y="548680"/>
            <a:ext cx="4575760" cy="30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38" y="2492896"/>
            <a:ext cx="5436095" cy="362665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Múzeum </a:t>
            </a:r>
            <a:r>
              <a:rPr lang="sk-SK" dirty="0" err="1" smtClean="0"/>
              <a:t>Andyho</a:t>
            </a:r>
            <a:r>
              <a:rPr lang="sk-SK" dirty="0" smtClean="0"/>
              <a:t> Warhola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45236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672408" cy="244011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176464" cy="277995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49096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3117760" cy="31714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Známe osobnosti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899170" cy="306409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2220084"/>
            <a:ext cx="453390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sah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6357392" cy="247938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Všeobecná charakteristika</a:t>
            </a:r>
            <a:endParaRPr lang="sk-SK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395"/>
            <a:ext cx="7776864" cy="22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9629"/>
            <a:ext cx="6034616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Cerkev</a:t>
            </a:r>
            <a:r>
              <a:rPr lang="sk-SK" dirty="0" smtClean="0"/>
              <a:t> sv. Ducha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47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09" y="1385393"/>
            <a:ext cx="4420182" cy="547260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Cerkev</a:t>
            </a:r>
            <a:r>
              <a:rPr lang="sk-SK" dirty="0" smtClean="0"/>
              <a:t> sv. </a:t>
            </a:r>
            <a:r>
              <a:rPr lang="sk-SK" dirty="0" err="1" smtClean="0"/>
              <a:t>Bazila</a:t>
            </a:r>
            <a:r>
              <a:rPr lang="sk-SK" dirty="0" smtClean="0"/>
              <a:t> Veľkého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78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27321"/>
            <a:ext cx="3021975" cy="201622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Miniskanzen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176464" cy="276690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35433"/>
            <a:ext cx="4896544" cy="32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4521922" cy="338437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Turistika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31" y="332656"/>
            <a:ext cx="4187957" cy="314096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4"/>
            <a:ext cx="3925559" cy="26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1209"/>
            <a:ext cx="4499992" cy="337499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MŠK Spartak Medzilaborce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3" y="1276981"/>
            <a:ext cx="4423354" cy="21800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30414"/>
            <a:ext cx="4303448" cy="32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www.medzilaborce.net/index.htm</a:t>
            </a:r>
            <a:endParaRPr lang="sk-SK" dirty="0" smtClean="0"/>
          </a:p>
          <a:p>
            <a:r>
              <a:rPr lang="sk-SK" dirty="0">
                <a:hlinkClick r:id="rId3"/>
              </a:rPr>
              <a:t>http://www.medzilaborce-urad.sk/joomla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r>
              <a:rPr lang="sk-SK" dirty="0">
                <a:hlinkClick r:id="rId4"/>
              </a:rPr>
              <a:t>http://www.supersova.sk/medzilaborce-psc-spz-pocet-obyvatelov-atd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larrko.wz.cz/vznik%20Medzilaboriec.html</a:t>
            </a:r>
            <a:endParaRPr lang="sk-SK" dirty="0" smtClean="0"/>
          </a:p>
          <a:p>
            <a:r>
              <a:rPr lang="sk-SK" dirty="0">
                <a:hlinkClick r:id="rId6"/>
              </a:rPr>
              <a:t>http://www.diskusiaml.estranky.sk</a:t>
            </a:r>
            <a:r>
              <a:rPr lang="sk-SK" dirty="0" smtClean="0">
                <a:hlinkClick r:id="rId6"/>
              </a:rPr>
              <a:t>/</a:t>
            </a:r>
            <a:endParaRPr lang="sk-SK" dirty="0" smtClean="0"/>
          </a:p>
          <a:p>
            <a:r>
              <a:rPr lang="sk-SK" dirty="0">
                <a:hlinkClick r:id="rId7"/>
              </a:rPr>
              <a:t>http://www.andywarhol.sk</a:t>
            </a:r>
            <a:r>
              <a:rPr lang="sk-SK" dirty="0" smtClean="0">
                <a:hlinkClick r:id="rId7"/>
              </a:rPr>
              <a:t>/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27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4950686" cy="6858000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45243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" y="1239141"/>
            <a:ext cx="4694535" cy="270838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</a:t>
            </a:r>
            <a:endParaRPr lang="sk-SK" dirty="0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6264696" cy="294358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13" y="1227101"/>
            <a:ext cx="4439171" cy="27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8" y="1268760"/>
            <a:ext cx="7571184" cy="42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208912" cy="48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424936" cy="350400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Školstvo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56745"/>
            <a:ext cx="4392488" cy="28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6223"/>
            <a:ext cx="4427984" cy="278931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Problémy a aktuálna situácia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2" y="2060848"/>
            <a:ext cx="4458506" cy="28083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4145339" cy="27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16" y="274638"/>
            <a:ext cx="3888432" cy="583264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Primátor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30425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Oranžovo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C76B0C-9808-4E65-A53B-04E05B24A5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Prezentácia na obrazovke (4:3)</PresentationFormat>
  <Paragraphs>27</Paragraphs>
  <Slides>25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1" baseType="lpstr">
      <vt:lpstr>Calibri</vt:lpstr>
      <vt:lpstr>Lucida Sans Unicode</vt:lpstr>
      <vt:lpstr>Verdana</vt:lpstr>
      <vt:lpstr>Wingdings 2</vt:lpstr>
      <vt:lpstr>Wingdings 3</vt:lpstr>
      <vt:lpstr>Hala</vt:lpstr>
      <vt:lpstr>Medzilaborce</vt:lpstr>
      <vt:lpstr>Všeobecná charakteristika</vt:lpstr>
      <vt:lpstr>Prezentácia programu PowerPoint</vt:lpstr>
      <vt:lpstr>Vznik</vt:lpstr>
      <vt:lpstr>História</vt:lpstr>
      <vt:lpstr>Prezentácia programu PowerPoint</vt:lpstr>
      <vt:lpstr>Školstvo</vt:lpstr>
      <vt:lpstr>Problémy a aktuálna situácia</vt:lpstr>
      <vt:lpstr>Primátor</vt:lpstr>
      <vt:lpstr>Nezamestnanosť</vt:lpstr>
      <vt:lpstr>Prezentácia programu PowerPoint</vt:lpstr>
      <vt:lpstr>Služby</vt:lpstr>
      <vt:lpstr>Prezentácia programu PowerPoint</vt:lpstr>
      <vt:lpstr>FS Kamjana</vt:lpstr>
      <vt:lpstr>Prezentácia programu PowerPoint</vt:lpstr>
      <vt:lpstr>Tradície</vt:lpstr>
      <vt:lpstr>Múzeum Andyho Warhola</vt:lpstr>
      <vt:lpstr>Prezentácia programu PowerPoint</vt:lpstr>
      <vt:lpstr>Známe osobnosti</vt:lpstr>
      <vt:lpstr>Cerkev sv. Ducha</vt:lpstr>
      <vt:lpstr>Cerkev sv. Bazila Veľkého</vt:lpstr>
      <vt:lpstr>Miniskanzen</vt:lpstr>
      <vt:lpstr>Turistika</vt:lpstr>
      <vt:lpstr>MŠK Spartak Medzilaborce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2015-04-12T12:14:19Z</dcterms:created>
  <dcterms:modified xsi:type="dcterms:W3CDTF">2015-04-12T17:25:52Z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