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58" r:id="rId12"/>
    <p:sldId id="279" r:id="rId13"/>
    <p:sldId id="274" r:id="rId14"/>
    <p:sldId id="284" r:id="rId15"/>
    <p:sldId id="281" r:id="rId16"/>
    <p:sldId id="268" r:id="rId17"/>
    <p:sldId id="269" r:id="rId18"/>
    <p:sldId id="272" r:id="rId19"/>
    <p:sldId id="275" r:id="rId20"/>
    <p:sldId id="278" r:id="rId21"/>
    <p:sldId id="280" r:id="rId22"/>
    <p:sldId id="283" r:id="rId23"/>
    <p:sldId id="282" r:id="rId24"/>
    <p:sldId id="276" r:id="rId25"/>
    <p:sldId id="277" r:id="rId26"/>
    <p:sldId id="286" r:id="rId27"/>
    <p:sldId id="285" r:id="rId28"/>
    <p:sldId id="287" r:id="rId29"/>
    <p:sldId id="288" r:id="rId30"/>
    <p:sldId id="291" r:id="rId31"/>
    <p:sldId id="292" r:id="rId32"/>
    <p:sldId id="290" r:id="rId33"/>
    <p:sldId id="273" r:id="rId34"/>
    <p:sldId id="289" r:id="rId3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E2A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2987E-40AB-4A04-80CE-06CB2324115A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661DE-8638-48A8-8D1E-9297C9EECFA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99479-5A50-4688-9445-0C1AF0A5E2AD}" type="datetimeFigureOut">
              <a:rPr lang="sk-SK" smtClean="0"/>
              <a:pPr/>
              <a:t>14. 10. 2015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34838-BDF9-4144-A771-3D8942516A01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aIUE4u4JW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uristika.cz/mista/svedsko-goteborg-zabavny-park-liseberg" TargetMode="External"/><Relationship Id="rId13" Type="http://schemas.openxmlformats.org/officeDocument/2006/relationships/hyperlink" Target="https://en.wikipedia.org/wiki/Uppsala_Cathedral" TargetMode="External"/><Relationship Id="rId3" Type="http://schemas.openxmlformats.org/officeDocument/2006/relationships/hyperlink" Target="http://www.vasamuseet.se/en/" TargetMode="External"/><Relationship Id="rId7" Type="http://schemas.openxmlformats.org/officeDocument/2006/relationships/hyperlink" Target="http://cestovanie.pravda.sk/cestovny-ruch/clanok/280580-slavna-abba-ma-v-stokholme-muzeum-s-kapelou-si-mozte-aj-zaspievat/" TargetMode="External"/><Relationship Id="rId12" Type="http://schemas.openxmlformats.org/officeDocument/2006/relationships/hyperlink" Target="https://stokholm.letenky.sk/muzea-a-galerie-v-stokholme/muzea-a-galerie-v-stokholme" TargetMode="External"/><Relationship Id="rId2" Type="http://schemas.openxmlformats.org/officeDocument/2006/relationships/hyperlink" Target="http://stockholm.naetoo.com/vasa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Pal%C3%A1c_Drottningholm" TargetMode="External"/><Relationship Id="rId11" Type="http://schemas.openxmlformats.org/officeDocument/2006/relationships/hyperlink" Target="http://www.volvomuseum.com/" TargetMode="External"/><Relationship Id="rId5" Type="http://schemas.openxmlformats.org/officeDocument/2006/relationships/hyperlink" Target="http://stockholm.naetoo.com/skanzen.php" TargetMode="External"/><Relationship Id="rId15" Type="http://schemas.openxmlformats.org/officeDocument/2006/relationships/hyperlink" Target="http://www.novinky.cz/cestovani/205569-ve-svedsku-otviraji-unikatni-hotel-na-stromech.html" TargetMode="External"/><Relationship Id="rId10" Type="http://schemas.openxmlformats.org/officeDocument/2006/relationships/hyperlink" Target="http://www.turistika.cz/mista/svedsko-goteborg-botanicka-zahrada-botaniska-tradgard" TargetMode="External"/><Relationship Id="rId4" Type="http://schemas.openxmlformats.org/officeDocument/2006/relationships/hyperlink" Target="http://www.turistika.cz/mista/svedsko-stockholm-skanzen" TargetMode="External"/><Relationship Id="rId9" Type="http://schemas.openxmlformats.org/officeDocument/2006/relationships/hyperlink" Target="http://www.sverige.cz/fotografiska/" TargetMode="External"/><Relationship Id="rId14" Type="http://schemas.openxmlformats.org/officeDocument/2006/relationships/hyperlink" Target="http://www.turistika.cz/mista/svedsko-bjarred-plaz-s-molom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 descr="svedsk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5467" cy="6858000"/>
          </a:xfrm>
        </p:spPr>
      </p:pic>
      <p:sp>
        <p:nvSpPr>
          <p:cNvPr id="8" name="BlokTextu 7"/>
          <p:cNvSpPr txBox="1"/>
          <p:nvPr/>
        </p:nvSpPr>
        <p:spPr>
          <a:xfrm>
            <a:off x="0" y="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200" b="1" dirty="0" smtClean="0">
                <a:solidFill>
                  <a:srgbClr val="FFFF00"/>
                </a:solidFill>
                <a:latin typeface="Gabriola" pitchFamily="82" charset="0"/>
                <a:cs typeface="Vani" pitchFamily="34" charset="0"/>
              </a:rPr>
              <a:t>Švédsko</a:t>
            </a:r>
          </a:p>
          <a:p>
            <a:pPr algn="ctr"/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1928794" y="5929330"/>
            <a:ext cx="7215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400" dirty="0" smtClean="0">
                <a:solidFill>
                  <a:srgbClr val="002060"/>
                </a:solidFill>
                <a:latin typeface="Lithos Pro Regular" pitchFamily="82" charset="-18"/>
                <a:cs typeface="Vani" pitchFamily="34" charset="0"/>
              </a:rPr>
              <a:t>Martin </a:t>
            </a:r>
            <a:r>
              <a:rPr lang="sk-SK" sz="4400" dirty="0" err="1" smtClean="0">
                <a:solidFill>
                  <a:srgbClr val="002060"/>
                </a:solidFill>
                <a:latin typeface="Lithos Pro Regular" pitchFamily="82" charset="-18"/>
                <a:cs typeface="Vani" pitchFamily="34" charset="0"/>
              </a:rPr>
              <a:t>Kažimír</a:t>
            </a:r>
            <a:r>
              <a:rPr lang="sk-SK" sz="4400" dirty="0" smtClean="0">
                <a:solidFill>
                  <a:srgbClr val="002060"/>
                </a:solidFill>
                <a:latin typeface="Lithos Pro Regular" pitchFamily="82" charset="-18"/>
                <a:cs typeface="Vani" pitchFamily="34" charset="0"/>
              </a:rPr>
              <a:t> III.A</a:t>
            </a:r>
            <a:endParaRPr lang="sk-SK" sz="4400" dirty="0">
              <a:solidFill>
                <a:srgbClr val="002060"/>
              </a:solidFill>
              <a:latin typeface="Lithos Pro Regular" pitchFamily="82" charset="-18"/>
              <a:cs typeface="Van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8900" b="1" dirty="0" smtClean="0">
                <a:solidFill>
                  <a:srgbClr val="FFFF00"/>
                </a:solidFill>
                <a:latin typeface="Gabriola" pitchFamily="82" charset="0"/>
              </a:rPr>
              <a:t>ABBA </a:t>
            </a:r>
            <a:r>
              <a:rPr lang="sk-SK" sz="8900" b="1" dirty="0" smtClean="0">
                <a:solidFill>
                  <a:srgbClr val="FFFF00"/>
                </a:solidFill>
                <a:latin typeface="Gabriola" pitchFamily="82" charset="0"/>
              </a:rPr>
              <a:t>- Múzeum</a:t>
            </a:r>
            <a:r>
              <a:rPr lang="sk-SK" b="1" dirty="0" smtClean="0"/>
              <a:t/>
            </a:r>
            <a:br>
              <a:rPr lang="sk-SK" b="1" dirty="0" smtClean="0"/>
            </a:br>
            <a:endParaRPr lang="sk-SK" dirty="0"/>
          </a:p>
        </p:txBody>
      </p:sp>
      <p:pic>
        <p:nvPicPr>
          <p:cNvPr id="6" name="Zástupný symbol obsahu 5" descr="abba-museum_2553947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0374"/>
            <a:ext cx="9144000" cy="57076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abba-muzeum-stokholm-galer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tockholm_Nobel_Museu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BlokTextu 4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0" b="1" dirty="0" smtClean="0">
                <a:solidFill>
                  <a:srgbClr val="002060"/>
                </a:solidFill>
                <a:latin typeface="Gabriola" pitchFamily="82" charset="0"/>
              </a:rPr>
              <a:t>NOBELOVO         MÚZEUM                </a:t>
            </a:r>
            <a:endParaRPr lang="sk-SK" sz="8000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The Nobel Museum, Stockholm021_tcm9-70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40228"/>
            <a:ext cx="9144000" cy="59775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kogskyrkogarden-night-2007-11-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000" cy="6939084"/>
          </a:xfrm>
        </p:spPr>
      </p:pic>
      <p:sp>
        <p:nvSpPr>
          <p:cNvPr id="5" name="BlokTextu 4"/>
          <p:cNvSpPr txBox="1"/>
          <p:nvPr/>
        </p:nvSpPr>
        <p:spPr>
          <a:xfrm>
            <a:off x="0" y="0"/>
            <a:ext cx="70439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b="1" dirty="0" err="1" smtClean="0">
                <a:solidFill>
                  <a:srgbClr val="00B0F0"/>
                </a:solidFill>
                <a:latin typeface="Gabriola" pitchFamily="82" charset="0"/>
              </a:rPr>
              <a:t>Skogskyrkogården</a:t>
            </a:r>
            <a:endParaRPr lang="sk-SK" sz="9600" dirty="0">
              <a:solidFill>
                <a:srgbClr val="00B0F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kogskyrk_Grav_2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" y="0"/>
            <a:ext cx="9148828" cy="686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liseberg-amusement-park-b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2333"/>
            <a:ext cx="9144000" cy="6153334"/>
          </a:xfrm>
        </p:spPr>
      </p:pic>
      <p:pic>
        <p:nvPicPr>
          <p:cNvPr id="5" name="Obrázok 4" descr="Snímka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922" y="3500438"/>
            <a:ext cx="2377077" cy="3018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Liseberg-Amusement-Park-515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9693"/>
            <a:ext cx="9144000" cy="51386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2945324920_b0f431d409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000" y="1"/>
            <a:ext cx="9162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710"/>
          </a:xfrm>
        </p:spPr>
        <p:txBody>
          <a:bodyPr>
            <a:noAutofit/>
          </a:bodyPr>
          <a:lstStyle/>
          <a:p>
            <a:r>
              <a:rPr lang="sk-SK" sz="8000" b="1" dirty="0" smtClean="0">
                <a:solidFill>
                  <a:schemeClr val="bg2"/>
                </a:solidFill>
                <a:latin typeface="Gabriola" pitchFamily="82" charset="0"/>
              </a:rPr>
              <a:t>Botanická </a:t>
            </a:r>
            <a:r>
              <a:rPr lang="sk-SK" sz="8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záhrada</a:t>
            </a:r>
            <a:r>
              <a:rPr lang="sk-SK" sz="8000" b="1" dirty="0" smtClean="0">
                <a:solidFill>
                  <a:schemeClr val="bg2"/>
                </a:solidFill>
                <a:latin typeface="Gabriola" pitchFamily="82" charset="0"/>
              </a:rPr>
              <a:t> Göteborg </a:t>
            </a:r>
            <a:endParaRPr lang="sk-SK" sz="8000" dirty="0">
              <a:solidFill>
                <a:schemeClr val="bg2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Göteborgs_botaniska_trädgård-IMG_5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vlajk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" y="0"/>
            <a:ext cx="9144026" cy="6858000"/>
          </a:xfrm>
        </p:spPr>
      </p:pic>
      <p:sp>
        <p:nvSpPr>
          <p:cNvPr id="5" name="BlokTextu 4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800" dirty="0" smtClean="0">
                <a:latin typeface="Maiandra GD" pitchFamily="34" charset="0"/>
              </a:rPr>
              <a:t>Hymna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0" y="292893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600" b="1" dirty="0" smtClean="0">
                <a:solidFill>
                  <a:schemeClr val="accent1">
                    <a:lumMod val="50000"/>
                  </a:schemeClr>
                </a:solidFill>
              </a:rPr>
              <a:t>Názov: </a:t>
            </a:r>
            <a:r>
              <a:rPr lang="sk-SK" sz="6600" b="1" dirty="0" err="1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Du</a:t>
            </a:r>
            <a:r>
              <a:rPr lang="sk-SK" sz="66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 </a:t>
            </a:r>
            <a:r>
              <a:rPr lang="sk-SK" sz="6600" b="1" dirty="0" err="1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gamla</a:t>
            </a:r>
            <a:r>
              <a:rPr lang="sk-SK" sz="66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, </a:t>
            </a:r>
            <a:r>
              <a:rPr lang="sk-SK" sz="6600" b="1" dirty="0" err="1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du</a:t>
            </a:r>
            <a:r>
              <a:rPr lang="sk-SK" sz="66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 </a:t>
            </a:r>
            <a:r>
              <a:rPr lang="sk-SK" sz="6600" b="1" dirty="0" err="1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fria</a:t>
            </a:r>
            <a:endParaRPr lang="sk-SK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sk-SK" sz="8800" dirty="0" smtClean="0">
                <a:solidFill>
                  <a:srgbClr val="FFFF00"/>
                </a:solidFill>
                <a:latin typeface="Gabriola" pitchFamily="82" charset="0"/>
              </a:rPr>
              <a:t>Múzeum Volvo</a:t>
            </a:r>
            <a:endParaRPr lang="sk-SK" sz="8800" dirty="0">
              <a:solidFill>
                <a:srgbClr val="FFFF00"/>
              </a:solidFill>
              <a:latin typeface="Gabriola" pitchFamily="82" charset="0"/>
            </a:endParaRPr>
          </a:p>
        </p:txBody>
      </p:sp>
      <p:pic>
        <p:nvPicPr>
          <p:cNvPr id="8" name="Zástupný symbol obsahu 7" descr="Volvo-Museum-gallery-reel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8901"/>
            <a:ext cx="9144000" cy="5609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2145571_503231079839420_1254017079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392" y="0"/>
            <a:ext cx="7699290" cy="686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3642925489_ff01549a5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021"/>
          </a:xfrm>
        </p:spPr>
      </p:pic>
      <p:sp>
        <p:nvSpPr>
          <p:cNvPr id="5" name="BlokTextu 4"/>
          <p:cNvSpPr txBox="1"/>
          <p:nvPr/>
        </p:nvSpPr>
        <p:spPr>
          <a:xfrm>
            <a:off x="0" y="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0" b="1" dirty="0" smtClean="0">
                <a:solidFill>
                  <a:srgbClr val="FFFF00"/>
                </a:solidFill>
                <a:latin typeface="Gabriola" pitchFamily="82" charset="0"/>
              </a:rPr>
              <a:t>   </a:t>
            </a:r>
            <a:r>
              <a:rPr lang="sk-SK" sz="8000" b="1" dirty="0" smtClean="0">
                <a:solidFill>
                  <a:srgbClr val="FFFF00"/>
                </a:solidFill>
                <a:latin typeface="Gabriola" pitchFamily="82" charset="0"/>
              </a:rPr>
              <a:t>Katedrála </a:t>
            </a:r>
            <a:r>
              <a:rPr lang="sk-SK" sz="8000" b="1" dirty="0" err="1" smtClean="0">
                <a:solidFill>
                  <a:srgbClr val="FFFF00"/>
                </a:solidFill>
                <a:latin typeface="Gabriola" pitchFamily="82" charset="0"/>
              </a:rPr>
              <a:t>Uppsala</a:t>
            </a:r>
            <a:endParaRPr lang="sk-SK" sz="8000" b="1" dirty="0" smtClean="0">
              <a:solidFill>
                <a:srgbClr val="FFFF00"/>
              </a:solidFill>
              <a:latin typeface="Gabriola" pitchFamily="82" charset="0"/>
            </a:endParaRPr>
          </a:p>
          <a:p>
            <a:pPr algn="ctr"/>
            <a:endParaRPr lang="sk-SK" dirty="0"/>
          </a:p>
        </p:txBody>
      </p:sp>
      <p:pic>
        <p:nvPicPr>
          <p:cNvPr id="7" name="Obrázok 6" descr="Snímka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471" y="1"/>
            <a:ext cx="1729528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9954747506_36fde648d8_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2723"/>
            <a:ext cx="9144000" cy="61525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Abiskojåk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3599" cy="6865200"/>
          </a:xfrm>
        </p:spPr>
      </p:pic>
      <p:sp>
        <p:nvSpPr>
          <p:cNvPr id="5" name="BlokTextu 4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800" b="1" dirty="0" smtClean="0">
                <a:solidFill>
                  <a:srgbClr val="C00000"/>
                </a:solidFill>
                <a:latin typeface="Gabriola" pitchFamily="82" charset="0"/>
              </a:rPr>
              <a:t>Národný park </a:t>
            </a:r>
            <a:r>
              <a:rPr lang="sk-SK" sz="8800" b="1" dirty="0" err="1" smtClean="0">
                <a:solidFill>
                  <a:srgbClr val="C00000"/>
                </a:solidFill>
                <a:latin typeface="Gabriola" pitchFamily="82" charset="0"/>
              </a:rPr>
              <a:t>Abisko</a:t>
            </a:r>
            <a:r>
              <a:rPr lang="sk-SK" sz="8800" dirty="0" smtClean="0">
                <a:solidFill>
                  <a:srgbClr val="C00000"/>
                </a:solidFill>
                <a:latin typeface="Gabriola" pitchFamily="82" charset="0"/>
              </a:rPr>
              <a:t> </a:t>
            </a:r>
            <a:endParaRPr lang="sk-SK" sz="8800" dirty="0">
              <a:solidFill>
                <a:srgbClr val="C00000"/>
              </a:solidFill>
              <a:latin typeface="Gabriola" pitchFamily="82" charset="0"/>
            </a:endParaRPr>
          </a:p>
        </p:txBody>
      </p:sp>
      <p:pic>
        <p:nvPicPr>
          <p:cNvPr id="6" name="Obrázok 5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54" y="3453364"/>
            <a:ext cx="2214546" cy="3404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Chad-Blakley-LOLEX2_13274588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797" y="0"/>
            <a:ext cx="9175217" cy="686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 descr="6239075158_3680aacaeb_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0186" cy="6865200"/>
          </a:xfrm>
        </p:spPr>
      </p:pic>
      <p:sp>
        <p:nvSpPr>
          <p:cNvPr id="7" name="BlokTextu 6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600" b="1" dirty="0" err="1" smtClean="0">
                <a:solidFill>
                  <a:srgbClr val="FFFF00"/>
                </a:solidFill>
                <a:latin typeface="Gabriola" pitchFamily="82" charset="0"/>
              </a:rPr>
              <a:t>Bjärred</a:t>
            </a:r>
            <a:endParaRPr lang="sk-SK" sz="9600" b="1" dirty="0">
              <a:solidFill>
                <a:srgbClr val="FFFF00"/>
              </a:solidFill>
              <a:latin typeface="Gabriola" pitchFamily="82" charset="0"/>
            </a:endParaRPr>
          </a:p>
        </p:txBody>
      </p:sp>
      <p:pic>
        <p:nvPicPr>
          <p:cNvPr id="8" name="Obrázok 7" descr="Snímka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206" y="3930305"/>
            <a:ext cx="1928794" cy="292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Oresund-Bridge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" y="-3600"/>
            <a:ext cx="9132217" cy="6876000"/>
          </a:xfrm>
        </p:spPr>
      </p:pic>
      <p:sp>
        <p:nvSpPr>
          <p:cNvPr id="5" name="BlokTextu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600" b="1" dirty="0" smtClean="0">
                <a:solidFill>
                  <a:srgbClr val="C00000"/>
                </a:solidFill>
                <a:latin typeface="Gabriola" pitchFamily="82" charset="0"/>
              </a:rPr>
              <a:t>Most </a:t>
            </a:r>
            <a:r>
              <a:rPr lang="sk-SK" sz="9600" b="1" dirty="0" err="1" smtClean="0">
                <a:solidFill>
                  <a:srgbClr val="C00000"/>
                </a:solidFill>
                <a:latin typeface="Gabriola" pitchFamily="82" charset="0"/>
              </a:rPr>
              <a:t>Öresund</a:t>
            </a:r>
            <a:endParaRPr lang="sk-SK" sz="9600" dirty="0">
              <a:solidFill>
                <a:srgbClr val="C0000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 descr="a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Obdĺžnik 4"/>
          <p:cNvSpPr/>
          <p:nvPr/>
        </p:nvSpPr>
        <p:spPr>
          <a:xfrm>
            <a:off x="3929058" y="0"/>
            <a:ext cx="521494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5000" b="1" dirty="0" err="1" smtClean="0">
                <a:solidFill>
                  <a:srgbClr val="FFFF00"/>
                </a:solidFill>
                <a:latin typeface="Gabriola" pitchFamily="82" charset="0"/>
              </a:rPr>
              <a:t>Åre</a:t>
            </a:r>
            <a:endParaRPr lang="sk-SK" sz="15000" b="1" dirty="0">
              <a:solidFill>
                <a:srgbClr val="FFFF00"/>
              </a:solidFill>
              <a:latin typeface="Gabriola" pitchFamily="82" charset="0"/>
            </a:endParaRPr>
          </a:p>
        </p:txBody>
      </p:sp>
      <p:pic>
        <p:nvPicPr>
          <p:cNvPr id="8" name="Obrázok 7" descr="Snímka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30" y="3978824"/>
            <a:ext cx="2071670" cy="2879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223736-top_foto2-mazx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4" cy="2857500"/>
          </a:xfrm>
          <a:prstGeom prst="rect">
            <a:avLst/>
          </a:prstGeom>
        </p:spPr>
      </p:pic>
      <p:pic>
        <p:nvPicPr>
          <p:cNvPr id="4" name="Zástupný symbol obsahu 3" descr="223734-original1-wunkf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3504" y="0"/>
            <a:ext cx="4000496" cy="6858000"/>
          </a:xfrm>
        </p:spPr>
      </p:pic>
      <p:sp>
        <p:nvSpPr>
          <p:cNvPr id="7" name="Obdĺžnik 6"/>
          <p:cNvSpPr/>
          <p:nvPr/>
        </p:nvSpPr>
        <p:spPr>
          <a:xfrm>
            <a:off x="5143504" y="5143512"/>
            <a:ext cx="40004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200" dirty="0" err="1" smtClean="0">
                <a:solidFill>
                  <a:srgbClr val="FFFF00"/>
                </a:solidFill>
                <a:latin typeface="Gabriola" pitchFamily="82" charset="0"/>
              </a:rPr>
              <a:t>Treehotel</a:t>
            </a:r>
            <a:endParaRPr lang="sk-SK" sz="10200" dirty="0">
              <a:solidFill>
                <a:srgbClr val="FFFF00"/>
              </a:solidFill>
              <a:latin typeface="Gabriola" pitchFamily="82" charset="0"/>
            </a:endParaRPr>
          </a:p>
        </p:txBody>
      </p:sp>
      <p:pic>
        <p:nvPicPr>
          <p:cNvPr id="8" name="Obrázok 7" descr="224406-original1-ouh0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69" y="2857497"/>
            <a:ext cx="3071835" cy="4000504"/>
          </a:xfrm>
          <a:prstGeom prst="rect">
            <a:avLst/>
          </a:prstGeom>
        </p:spPr>
      </p:pic>
      <p:pic>
        <p:nvPicPr>
          <p:cNvPr id="9" name="Obrázok 8" descr="Snímka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842480"/>
            <a:ext cx="2714612" cy="4015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vasa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4872"/>
          </a:xfrm>
        </p:spPr>
      </p:pic>
      <p:sp>
        <p:nvSpPr>
          <p:cNvPr id="5" name="BlokTextu 4"/>
          <p:cNvSpPr txBox="1"/>
          <p:nvPr/>
        </p:nvSpPr>
        <p:spPr>
          <a:xfrm>
            <a:off x="3286116" y="214290"/>
            <a:ext cx="585788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8800" b="1" dirty="0" smtClean="0">
                <a:solidFill>
                  <a:srgbClr val="FFFF00"/>
                </a:solidFill>
                <a:latin typeface="Gabriola" pitchFamily="82" charset="0"/>
                <a:ea typeface="Adobe Fan Heiti Std B" pitchFamily="34" charset="-128"/>
              </a:rPr>
              <a:t>Múzeum </a:t>
            </a:r>
            <a:r>
              <a:rPr lang="sk-SK" sz="8800" b="1" dirty="0" err="1" smtClean="0">
                <a:solidFill>
                  <a:srgbClr val="FFFF00"/>
                </a:solidFill>
                <a:latin typeface="Gabriola" pitchFamily="82" charset="0"/>
                <a:ea typeface="Adobe Fan Heiti Std B" pitchFamily="34" charset="-128"/>
              </a:rPr>
              <a:t>Vasa</a:t>
            </a:r>
            <a:endParaRPr lang="sk-SK" sz="8800" b="1" dirty="0" smtClean="0">
              <a:solidFill>
                <a:srgbClr val="FFFF00"/>
              </a:solidFill>
              <a:latin typeface="Gabriola" pitchFamily="82" charset="0"/>
              <a:ea typeface="Adobe Fan Heiti Std B" pitchFamily="34" charset="-128"/>
            </a:endParaRPr>
          </a:p>
          <a:p>
            <a:pPr algn="ctr"/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vedsko-2014-bergslagsleden-martin-sadlek-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5" name="BlokTextu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600" b="1" dirty="0" smtClean="0">
                <a:solidFill>
                  <a:srgbClr val="002060"/>
                </a:solidFill>
                <a:latin typeface="Gabriola" pitchFamily="82" charset="0"/>
              </a:rPr>
              <a:t>Jazero </a:t>
            </a:r>
            <a:r>
              <a:rPr lang="sk-SK" sz="9600" b="1" dirty="0" err="1" smtClean="0">
                <a:solidFill>
                  <a:srgbClr val="002060"/>
                </a:solidFill>
                <a:latin typeface="Gabriola" pitchFamily="82" charset="0"/>
              </a:rPr>
              <a:t>Ånnabodasjön</a:t>
            </a:r>
            <a:endParaRPr lang="sk-SK" sz="9600" b="1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11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8000" cy="6876000"/>
          </a:xfrm>
        </p:spPr>
      </p:pic>
      <p:sp>
        <p:nvSpPr>
          <p:cNvPr id="5" name="BlokTextu 4"/>
          <p:cNvSpPr txBox="1"/>
          <p:nvPr/>
        </p:nvSpPr>
        <p:spPr>
          <a:xfrm>
            <a:off x="0" y="5288340"/>
            <a:ext cx="62007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b="1" dirty="0" smtClean="0">
                <a:solidFill>
                  <a:srgbClr val="FFFF00"/>
                </a:solidFill>
                <a:latin typeface="Gabriola" pitchFamily="82" charset="0"/>
              </a:rPr>
              <a:t>Jazero </a:t>
            </a:r>
            <a:r>
              <a:rPr lang="sk-SK" sz="9600" b="1" dirty="0" err="1" smtClean="0">
                <a:solidFill>
                  <a:srgbClr val="FFFF00"/>
                </a:solidFill>
                <a:latin typeface="Gabriola" pitchFamily="82" charset="0"/>
              </a:rPr>
              <a:t>Falkasjön</a:t>
            </a:r>
            <a:endParaRPr lang="sk-SK" sz="9600" b="1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Zástupný symbol obsahu 7" descr="jedlo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643438" cy="3482579"/>
          </a:xfrm>
        </p:spPr>
      </p:pic>
      <p:pic>
        <p:nvPicPr>
          <p:cNvPr id="9" name="Obrázok 8" descr="jedlo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59" y="0"/>
            <a:ext cx="4511842" cy="3429000"/>
          </a:xfrm>
          <a:prstGeom prst="rect">
            <a:avLst/>
          </a:prstGeom>
        </p:spPr>
      </p:pic>
      <p:pic>
        <p:nvPicPr>
          <p:cNvPr id="10" name="Obrázok 9" descr="P1010052-1024x5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429000"/>
            <a:ext cx="4500562" cy="3428999"/>
          </a:xfrm>
          <a:prstGeom prst="rect">
            <a:avLst/>
          </a:prstGeom>
        </p:spPr>
      </p:pic>
      <p:pic>
        <p:nvPicPr>
          <p:cNvPr id="11" name="Obrázok 10" descr="velky-svedske-kttbullar-masove-gulock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4786314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8000" b="1" dirty="0" smtClean="0">
                <a:solidFill>
                  <a:srgbClr val="0070C0"/>
                </a:solidFill>
                <a:latin typeface="Gabriola" pitchFamily="82" charset="0"/>
              </a:rPr>
              <a:t>Zdroje </a:t>
            </a:r>
            <a:endParaRPr lang="sk-SK" sz="8000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5197493"/>
          </a:xfrm>
        </p:spPr>
        <p:txBody>
          <a:bodyPr>
            <a:normAutofit fontScale="92500"/>
          </a:bodyPr>
          <a:lstStyle/>
          <a:p>
            <a:r>
              <a:rPr lang="sk-SK" sz="1800" i="1" dirty="0" smtClean="0">
                <a:solidFill>
                  <a:srgbClr val="92D050"/>
                </a:solidFill>
                <a:hlinkClick r:id="rId2"/>
              </a:rPr>
              <a:t>http://stockholm.naetoo.com/vasa.php</a:t>
            </a:r>
            <a:endParaRPr lang="sk-SK" sz="1800" i="1" dirty="0" smtClean="0">
              <a:solidFill>
                <a:srgbClr val="92D050"/>
              </a:solidFill>
            </a:endParaRPr>
          </a:p>
          <a:p>
            <a:r>
              <a:rPr lang="sk-SK" sz="1800" i="1" dirty="0" err="1" smtClean="0">
                <a:solidFill>
                  <a:srgbClr val="92D050"/>
                </a:solidFill>
                <a:hlinkClick r:id="rId3"/>
              </a:rPr>
              <a:t>www.vasamuseet.se</a:t>
            </a:r>
            <a:r>
              <a:rPr lang="sk-SK" sz="1800" i="1" dirty="0" smtClean="0">
                <a:solidFill>
                  <a:srgbClr val="92D050"/>
                </a:solidFill>
                <a:hlinkClick r:id="rId3"/>
              </a:rPr>
              <a:t>/en/</a:t>
            </a:r>
            <a:endParaRPr lang="sk-SK" sz="1800" i="1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4"/>
              </a:rPr>
              <a:t>http://www.turistika.cz/mista/svedsko-stockholm-skanzen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5"/>
              </a:rPr>
              <a:t>http://stockholm.naetoo.com/skanzen.php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6"/>
              </a:rPr>
              <a:t>https://sk.wikipedia.org/wiki/Pal%C3%A1c_Drottningholm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7"/>
              </a:rPr>
              <a:t>http://cestovanie.pravda.sk/cestovny-ruch/clanok/280580-slavna-abba-ma-v-stokholme-muzeum-s-kapelou-si-mozte-aj-zaspievat/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8"/>
              </a:rPr>
              <a:t>http://www.turistika.cz/mista/svedsko-goteborg-zabavny-park-liseberg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9"/>
              </a:rPr>
              <a:t>http://www.sverige.cz/fotografiska/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10"/>
              </a:rPr>
              <a:t>http://www.turistika.cz/mista/svedsko-goteborg-botanicka-zahrada-botaniska-tradgard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11"/>
              </a:rPr>
              <a:t>http://www.volvomuseum.com/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12"/>
              </a:rPr>
              <a:t>https://stokholm.letenky.sk/muzea-a-galerie-v-stokholme/muzea-a-galerie-v-stokholme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13"/>
              </a:rPr>
              <a:t>https://en.wikipedia.org/wiki/Uppsala_Cathedral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14"/>
              </a:rPr>
              <a:t>http://www.turistika.cz/mista/svedsko-bjarred-plaz-s-molom</a:t>
            </a:r>
            <a:endParaRPr lang="sk-SK" sz="1800" dirty="0" smtClean="0">
              <a:solidFill>
                <a:srgbClr val="92D050"/>
              </a:solidFill>
            </a:endParaRPr>
          </a:p>
          <a:p>
            <a:r>
              <a:rPr lang="sk-SK" sz="1800" dirty="0" smtClean="0">
                <a:solidFill>
                  <a:srgbClr val="92D050"/>
                </a:solidFill>
                <a:hlinkClick r:id="rId15"/>
              </a:rPr>
              <a:t>http://www.novinky.cz/cestovani/205569-ve-svedsku-otviraji-unikatni-hotel-na-stromech.html</a:t>
            </a:r>
            <a:endParaRPr lang="sk-SK" sz="1800" dirty="0" smtClean="0">
              <a:solidFill>
                <a:srgbClr val="92D050"/>
              </a:solidFill>
            </a:endParaRPr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vlajk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26" cy="6858000"/>
          </a:xfrm>
        </p:spPr>
      </p:pic>
      <p:sp>
        <p:nvSpPr>
          <p:cNvPr id="5" name="BlokTextu 4"/>
          <p:cNvSpPr txBox="1"/>
          <p:nvPr/>
        </p:nvSpPr>
        <p:spPr>
          <a:xfrm>
            <a:off x="0" y="264318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600" b="1" dirty="0" smtClean="0">
                <a:latin typeface="Batang" pitchFamily="18" charset="-127"/>
                <a:ea typeface="Batang" pitchFamily="18" charset="-127"/>
              </a:rPr>
              <a:t>Ďakujem za </a:t>
            </a:r>
          </a:p>
          <a:p>
            <a:pPr algn="ctr"/>
            <a:r>
              <a:rPr lang="sk-SK" sz="9600" b="1" dirty="0" smtClean="0">
                <a:latin typeface="Batang" pitchFamily="18" charset="-127"/>
                <a:ea typeface="Batang" pitchFamily="18" charset="-127"/>
              </a:rPr>
              <a:t>pozornosť</a:t>
            </a:r>
            <a:endParaRPr lang="sk-SK" sz="9600" b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vasa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5471" cy="6858001"/>
          </a:xfrm>
        </p:spPr>
      </p:pic>
      <p:pic>
        <p:nvPicPr>
          <p:cNvPr id="5" name="Obrázok 4" descr="Snímk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573" y="0"/>
            <a:ext cx="2290427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kansen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kans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" y="-4057"/>
            <a:ext cx="9136800" cy="68661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sk-SK" sz="8900" b="1" dirty="0" smtClean="0">
                <a:solidFill>
                  <a:srgbClr val="FFFF00"/>
                </a:solidFill>
                <a:latin typeface="Gabriola" pitchFamily="82" charset="0"/>
                <a:ea typeface="Adobe Gothic Std B" pitchFamily="34" charset="-128"/>
              </a:rPr>
              <a:t>Palác </a:t>
            </a:r>
            <a:r>
              <a:rPr lang="sk-SK" sz="8900" b="1" dirty="0" err="1" smtClean="0">
                <a:solidFill>
                  <a:srgbClr val="FFFF00"/>
                </a:solidFill>
                <a:latin typeface="Gabriola" pitchFamily="82" charset="0"/>
                <a:ea typeface="Adobe Gothic Std B" pitchFamily="34" charset="-128"/>
              </a:rPr>
              <a:t>Drottningholm</a:t>
            </a:r>
            <a:r>
              <a:rPr lang="sk-SK" b="1" dirty="0" smtClean="0"/>
              <a:t/>
            </a:r>
            <a:br>
              <a:rPr lang="sk-SK" b="1" dirty="0" smtClean="0"/>
            </a:br>
            <a:endParaRPr lang="sk-SK" dirty="0"/>
          </a:p>
        </p:txBody>
      </p:sp>
      <p:pic>
        <p:nvPicPr>
          <p:cNvPr id="4" name="Zástupný symbol obsahu 3" descr="rottningholm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" y="1142996"/>
            <a:ext cx="9144016" cy="45720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rottninghol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" y="0"/>
            <a:ext cx="9133200" cy="6863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rottningholm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90</Words>
  <Application>Microsoft Office PowerPoint</Application>
  <PresentationFormat>Prezentácia na obrazovke (4:3)</PresentationFormat>
  <Paragraphs>43</Paragraphs>
  <Slides>34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35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Palác Drottningholm </vt:lpstr>
      <vt:lpstr>Snímka 8</vt:lpstr>
      <vt:lpstr>Snímka 9</vt:lpstr>
      <vt:lpstr>ABBA - Múzeum 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Botanická záhrada Göteborg </vt:lpstr>
      <vt:lpstr>Snímka 19</vt:lpstr>
      <vt:lpstr>Múzeum Volvo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Zdroje </vt:lpstr>
      <vt:lpstr>Snímka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</dc:creator>
  <cp:lastModifiedBy>PC</cp:lastModifiedBy>
  <cp:revision>62</cp:revision>
  <dcterms:created xsi:type="dcterms:W3CDTF">2015-10-02T16:35:16Z</dcterms:created>
  <dcterms:modified xsi:type="dcterms:W3CDTF">2015-10-14T19:16:56Z</dcterms:modified>
</cp:coreProperties>
</file>