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8E41751-2FBA-42FC-906B-53544B20645B}" type="datetimeFigureOut">
              <a:rPr lang="sk-SK" smtClean="0"/>
              <a:t>15. 6. 2020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4C843ED-8478-4BAE-9EE5-7CD5080544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925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1751-2FBA-42FC-906B-53544B20645B}" type="datetimeFigureOut">
              <a:rPr lang="sk-SK" smtClean="0"/>
              <a:t>15. 6. 2020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43ED-8478-4BAE-9EE5-7CD5080544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77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1751-2FBA-42FC-906B-53544B20645B}" type="datetimeFigureOut">
              <a:rPr lang="sk-SK" smtClean="0"/>
              <a:t>15. 6. 2020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43ED-8478-4BAE-9EE5-7CD5080544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0878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1751-2FBA-42FC-906B-53544B20645B}" type="datetimeFigureOut">
              <a:rPr lang="sk-SK" smtClean="0"/>
              <a:t>15. 6. 2020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43ED-8478-4BAE-9EE5-7CD5080544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7298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1751-2FBA-42FC-906B-53544B20645B}" type="datetimeFigureOut">
              <a:rPr lang="sk-SK" smtClean="0"/>
              <a:t>15. 6. 2020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43ED-8478-4BAE-9EE5-7CD5080544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5290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1751-2FBA-42FC-906B-53544B20645B}" type="datetimeFigureOut">
              <a:rPr lang="sk-SK" smtClean="0"/>
              <a:t>15. 6. 2020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43ED-8478-4BAE-9EE5-7CD5080544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0420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1751-2FBA-42FC-906B-53544B20645B}" type="datetimeFigureOut">
              <a:rPr lang="sk-SK" smtClean="0"/>
              <a:t>15. 6. 2020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43ED-8478-4BAE-9EE5-7CD5080544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522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8E41751-2FBA-42FC-906B-53544B20645B}" type="datetimeFigureOut">
              <a:rPr lang="sk-SK" smtClean="0"/>
              <a:t>15. 6. 2020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43ED-8478-4BAE-9EE5-7CD5080544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8460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8E41751-2FBA-42FC-906B-53544B20645B}" type="datetimeFigureOut">
              <a:rPr lang="sk-SK" smtClean="0"/>
              <a:t>15. 6. 2020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43ED-8478-4BAE-9EE5-7CD5080544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853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1751-2FBA-42FC-906B-53544B20645B}" type="datetimeFigureOut">
              <a:rPr lang="sk-SK" smtClean="0"/>
              <a:t>15. 6. 2020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43ED-8478-4BAE-9EE5-7CD5080544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217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1751-2FBA-42FC-906B-53544B20645B}" type="datetimeFigureOut">
              <a:rPr lang="sk-SK" smtClean="0"/>
              <a:t>15. 6. 2020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43ED-8478-4BAE-9EE5-7CD5080544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334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1751-2FBA-42FC-906B-53544B20645B}" type="datetimeFigureOut">
              <a:rPr lang="sk-SK" smtClean="0"/>
              <a:t>15. 6. 2020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43ED-8478-4BAE-9EE5-7CD5080544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048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1751-2FBA-42FC-906B-53544B20645B}" type="datetimeFigureOut">
              <a:rPr lang="sk-SK" smtClean="0"/>
              <a:t>15. 6. 2020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43ED-8478-4BAE-9EE5-7CD5080544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823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1751-2FBA-42FC-906B-53544B20645B}" type="datetimeFigureOut">
              <a:rPr lang="sk-SK" smtClean="0"/>
              <a:t>15. 6. 2020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43ED-8478-4BAE-9EE5-7CD5080544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240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1751-2FBA-42FC-906B-53544B20645B}" type="datetimeFigureOut">
              <a:rPr lang="sk-SK" smtClean="0"/>
              <a:t>15. 6. 2020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43ED-8478-4BAE-9EE5-7CD5080544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126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1751-2FBA-42FC-906B-53544B20645B}" type="datetimeFigureOut">
              <a:rPr lang="sk-SK" smtClean="0"/>
              <a:t>15. 6. 2020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43ED-8478-4BAE-9EE5-7CD5080544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356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1751-2FBA-42FC-906B-53544B20645B}" type="datetimeFigureOut">
              <a:rPr lang="sk-SK" smtClean="0"/>
              <a:t>15. 6. 2020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43ED-8478-4BAE-9EE5-7CD5080544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054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8E41751-2FBA-42FC-906B-53544B20645B}" type="datetimeFigureOut">
              <a:rPr lang="sk-SK" smtClean="0"/>
              <a:t>15. 6. 2020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4C843ED-8478-4BAE-9EE5-7CD5080544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130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5F3EE1-BDC9-4B6E-BE63-875FF043DF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Most </a:t>
            </a:r>
            <a:r>
              <a:rPr lang="sk-SK" dirty="0" err="1"/>
              <a:t>influential</a:t>
            </a:r>
            <a:r>
              <a:rPr lang="sk-SK" dirty="0"/>
              <a:t> </a:t>
            </a:r>
            <a:r>
              <a:rPr lang="sk-SK" dirty="0" err="1"/>
              <a:t>toys</a:t>
            </a:r>
            <a:r>
              <a:rPr lang="sk-SK" dirty="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768351-0F82-43D8-9D61-33F657E924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Martin Šarišský 3. C</a:t>
            </a:r>
          </a:p>
        </p:txBody>
      </p:sp>
    </p:spTree>
    <p:extLst>
      <p:ext uri="{BB962C8B-B14F-4D97-AF65-F5344CB8AC3E}">
        <p14:creationId xmlns:p14="http://schemas.microsoft.com/office/powerpoint/2010/main" val="1537890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8BBF87-DC96-4B02-A9A6-35AFE1FD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Doc</a:t>
            </a:r>
            <a:r>
              <a:rPr lang="sk-SK" dirty="0"/>
              <a:t> </a:t>
            </a:r>
            <a:r>
              <a:rPr lang="sk-SK" dirty="0" err="1"/>
              <a:t>McStuffins</a:t>
            </a:r>
            <a:endParaRPr lang="sk-SK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817284-1D4D-4530-8F24-3C14D800E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toy line based on the Disney Junior animated TV</a:t>
            </a:r>
            <a:r>
              <a:rPr lang="sk-SK" dirty="0"/>
              <a:t> </a:t>
            </a:r>
            <a:r>
              <a:rPr lang="sk-SK" dirty="0" err="1"/>
              <a:t>star</a:t>
            </a:r>
            <a:endParaRPr lang="sk-SK" dirty="0"/>
          </a:p>
          <a:p>
            <a:r>
              <a:rPr lang="en-US" dirty="0"/>
              <a:t> first black figure to become popular among kids</a:t>
            </a:r>
            <a:endParaRPr lang="sk-SK" dirty="0"/>
          </a:p>
          <a:p>
            <a:r>
              <a:rPr lang="en-US" dirty="0"/>
              <a:t>This is a big statement about how the world is finally changing</a:t>
            </a:r>
            <a:r>
              <a:rPr lang="sk-SK" dirty="0"/>
              <a:t>, </a:t>
            </a:r>
            <a:r>
              <a:rPr lang="en-US" dirty="0"/>
              <a:t>because it means kids are buying the doll not because of the color of its skin, but because of the character of the person."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62458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86F43-D063-4640-80F7-052A171C0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Doc</a:t>
            </a:r>
            <a:r>
              <a:rPr lang="sk-SK" dirty="0"/>
              <a:t> </a:t>
            </a:r>
            <a:r>
              <a:rPr lang="sk-SK" dirty="0" err="1"/>
              <a:t>McStuffins</a:t>
            </a:r>
            <a:endParaRPr lang="sk-SK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9A45E2E-1728-41BF-932F-35C162350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04" y="2558229"/>
            <a:ext cx="3334828" cy="4168535"/>
          </a:xfrm>
        </p:spPr>
      </p:pic>
    </p:spTree>
    <p:extLst>
      <p:ext uri="{BB962C8B-B14F-4D97-AF65-F5344CB8AC3E}">
        <p14:creationId xmlns:p14="http://schemas.microsoft.com/office/powerpoint/2010/main" val="3941430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C770B-96D5-4D42-8C89-60C973A4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Others</a:t>
            </a:r>
            <a:endParaRPr lang="sk-SK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7595EA-72AA-4680-A1F5-8231CCE1C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/>
              <a:t>Play-Doh</a:t>
            </a:r>
            <a:endParaRPr lang="sk-SK" b="1" dirty="0"/>
          </a:p>
          <a:p>
            <a:r>
              <a:rPr lang="sk-SK" b="1" dirty="0"/>
              <a:t>Slinky</a:t>
            </a:r>
          </a:p>
          <a:p>
            <a:r>
              <a:rPr lang="sk-SK" b="1" dirty="0" err="1"/>
              <a:t>Yo-Yo</a:t>
            </a:r>
            <a:endParaRPr lang="sk-SK" b="1" dirty="0"/>
          </a:p>
          <a:p>
            <a:r>
              <a:rPr lang="sk-SK" b="1" dirty="0" err="1"/>
              <a:t>Radio</a:t>
            </a:r>
            <a:r>
              <a:rPr lang="sk-SK" b="1" dirty="0"/>
              <a:t> </a:t>
            </a:r>
            <a:r>
              <a:rPr lang="sk-SK" b="1" dirty="0" err="1"/>
              <a:t>Flyer</a:t>
            </a:r>
            <a:r>
              <a:rPr lang="sk-SK" b="1" dirty="0"/>
              <a:t> </a:t>
            </a:r>
            <a:r>
              <a:rPr lang="sk-SK" b="1" dirty="0" err="1"/>
              <a:t>Wagon</a:t>
            </a:r>
            <a:endParaRPr lang="sk-SK" b="1" dirty="0"/>
          </a:p>
          <a:p>
            <a:r>
              <a:rPr lang="sk-SK" b="1" dirty="0" err="1"/>
              <a:t>Easy</a:t>
            </a:r>
            <a:r>
              <a:rPr lang="sk-SK" b="1" dirty="0"/>
              <a:t> Bake </a:t>
            </a:r>
            <a:r>
              <a:rPr lang="sk-SK" b="1" dirty="0" err="1"/>
              <a:t>Oven</a:t>
            </a:r>
            <a:endParaRPr lang="sk-SK" b="1" dirty="0"/>
          </a:p>
          <a:p>
            <a:r>
              <a:rPr lang="sk-SK" b="1" dirty="0" err="1"/>
              <a:t>The</a:t>
            </a:r>
            <a:r>
              <a:rPr lang="sk-SK" b="1" dirty="0"/>
              <a:t> </a:t>
            </a:r>
            <a:r>
              <a:rPr lang="sk-SK" b="1" dirty="0" err="1"/>
              <a:t>View</a:t>
            </a:r>
            <a:r>
              <a:rPr lang="sk-SK" b="1" dirty="0"/>
              <a:t> </a:t>
            </a:r>
            <a:r>
              <a:rPr lang="sk-SK" b="1" dirty="0" err="1"/>
              <a:t>Master</a:t>
            </a:r>
            <a:endParaRPr lang="sk-SK" b="1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8EF1450-3277-4C74-BF24-C15B7152C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46" y="2435192"/>
            <a:ext cx="3555933" cy="23706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8E403F4-5443-4196-BDA4-F1514DCF1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25" y="2364728"/>
            <a:ext cx="3266916" cy="218012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B9654F0-1DBF-4766-A96B-B79EC1404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752" y="4544850"/>
            <a:ext cx="2923472" cy="195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62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2E86F9-CACC-410B-A38C-332A8FC5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Thank</a:t>
            </a:r>
            <a:r>
              <a:rPr lang="sk-SK" dirty="0"/>
              <a:t> </a:t>
            </a:r>
            <a:r>
              <a:rPr lang="sk-SK" dirty="0" err="1"/>
              <a:t>you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your</a:t>
            </a:r>
            <a:r>
              <a:rPr lang="sk-SK" dirty="0"/>
              <a:t> </a:t>
            </a:r>
            <a:r>
              <a:rPr lang="sk-SK" dirty="0" err="1"/>
              <a:t>attention</a:t>
            </a:r>
            <a:endParaRPr lang="sk-SK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9E45F9-9D01-43DB-BC44-5A26375F3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420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732992-F20B-4218-A6E4-F572482F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Rubik´s</a:t>
            </a:r>
            <a:r>
              <a:rPr lang="sk-SK" dirty="0"/>
              <a:t> </a:t>
            </a:r>
            <a:r>
              <a:rPr lang="sk-SK" dirty="0" err="1"/>
              <a:t>cube</a:t>
            </a:r>
            <a:endParaRPr lang="sk-SK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596A68-4E5F-4544-B0E4-E5E60C890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than 350 million  sold worldwide</a:t>
            </a:r>
            <a:endParaRPr lang="sk-SK" dirty="0"/>
          </a:p>
          <a:p>
            <a:r>
              <a:rPr lang="sk-SK" dirty="0" err="1"/>
              <a:t>invented</a:t>
            </a:r>
            <a:r>
              <a:rPr lang="sk-SK" dirty="0"/>
              <a:t> in 1974 </a:t>
            </a:r>
            <a:r>
              <a:rPr lang="en-US" dirty="0"/>
              <a:t>in Budapest by architecture professor </a:t>
            </a:r>
            <a:r>
              <a:rPr lang="en-US" dirty="0" err="1"/>
              <a:t>Erno</a:t>
            </a:r>
            <a:r>
              <a:rPr lang="en-US" dirty="0"/>
              <a:t> Rubik</a:t>
            </a:r>
            <a:endParaRPr lang="sk-SK" dirty="0"/>
          </a:p>
          <a:p>
            <a:r>
              <a:rPr lang="en-US" dirty="0"/>
              <a:t>the best-selling puzzles of all time</a:t>
            </a:r>
            <a:endParaRPr lang="sk-SK" dirty="0"/>
          </a:p>
          <a:p>
            <a:r>
              <a:rPr lang="sk-SK" dirty="0"/>
              <a:t>t</a:t>
            </a:r>
            <a:r>
              <a:rPr lang="en-US" dirty="0"/>
              <a:t>here are a maddening 43,252,003,274,489,856,000 different ways to twist and turn it</a:t>
            </a:r>
            <a:endParaRPr lang="sk-SK" dirty="0"/>
          </a:p>
          <a:p>
            <a:r>
              <a:rPr lang="en-US" dirty="0"/>
              <a:t> </a:t>
            </a:r>
            <a:r>
              <a:rPr lang="sk-SK" dirty="0"/>
              <a:t>t</a:t>
            </a:r>
            <a:r>
              <a:rPr lang="en-US" dirty="0" err="1"/>
              <a:t>oday</a:t>
            </a:r>
            <a:r>
              <a:rPr lang="en-US" dirty="0"/>
              <a:t>, there are annual tournaments held to reward the fastest solvers</a:t>
            </a:r>
            <a:endParaRPr lang="sk-SK" dirty="0"/>
          </a:p>
          <a:p>
            <a:r>
              <a:rPr lang="en-US" dirty="0"/>
              <a:t>Feliks Zemdegs achieves </a:t>
            </a:r>
            <a:r>
              <a:rPr lang="en-US" b="1" dirty="0"/>
              <a:t>fastest</a:t>
            </a:r>
            <a:r>
              <a:rPr lang="en-US" dirty="0"/>
              <a:t> time to </a:t>
            </a:r>
            <a:r>
              <a:rPr lang="en-US" b="1" dirty="0"/>
              <a:t>solve</a:t>
            </a:r>
            <a:r>
              <a:rPr lang="en-US" dirty="0"/>
              <a:t> a </a:t>
            </a:r>
            <a:r>
              <a:rPr lang="en-US" b="1" dirty="0"/>
              <a:t>Rubik's Cube</a:t>
            </a:r>
            <a:r>
              <a:rPr lang="en-US" dirty="0"/>
              <a:t> in 4.22 seconds | Guinness World Records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37944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861A91-C8EA-4F48-AF26-D7A668062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Rubik´s</a:t>
            </a:r>
            <a:r>
              <a:rPr lang="sk-SK" dirty="0"/>
              <a:t> </a:t>
            </a:r>
            <a:r>
              <a:rPr lang="sk-SK" dirty="0" err="1"/>
              <a:t>cube</a:t>
            </a:r>
            <a:endParaRPr lang="sk-SK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66CCAFC-F584-4632-8406-AD312AF25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40" y="2771328"/>
            <a:ext cx="5272629" cy="3725992"/>
          </a:xfrm>
        </p:spPr>
      </p:pic>
    </p:spTree>
    <p:extLst>
      <p:ext uri="{BB962C8B-B14F-4D97-AF65-F5344CB8AC3E}">
        <p14:creationId xmlns:p14="http://schemas.microsoft.com/office/powerpoint/2010/main" val="142198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3518FC-2493-49BD-918C-36680346D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Barbie</a:t>
            </a:r>
            <a:endParaRPr lang="sk-SK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B3EA36-43CF-4F18-9134-C7189B5FF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Mattel still claims a Barbie doll is sold every three seconds</a:t>
            </a:r>
            <a:endParaRPr lang="sk-SK" dirty="0"/>
          </a:p>
          <a:p>
            <a:r>
              <a:rPr lang="en-US" dirty="0"/>
              <a:t>most popular doll for girls</a:t>
            </a:r>
            <a:endParaRPr lang="sk-SK" dirty="0"/>
          </a:p>
          <a:p>
            <a:r>
              <a:rPr lang="en-US" dirty="0"/>
              <a:t>more than 150 careers—including doctor, scientist and lawyer—since her debut in 1959</a:t>
            </a:r>
            <a:endParaRPr lang="sk-SK" dirty="0"/>
          </a:p>
          <a:p>
            <a:r>
              <a:rPr lang="en-US" dirty="0"/>
              <a:t>Barbie was the first incarnation of the adult version of a doll that would allow girls to envision, 'What do I want to be when I grow up?' besides a mom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56933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EFE619-0EB8-436E-B528-39758598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Barbie</a:t>
            </a:r>
            <a:endParaRPr lang="sk-SK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004AA3E-5928-40E6-A094-7FE7B2F2F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20" y="2397951"/>
            <a:ext cx="6035516" cy="4015295"/>
          </a:xfrm>
        </p:spPr>
      </p:pic>
    </p:spTree>
    <p:extLst>
      <p:ext uri="{BB962C8B-B14F-4D97-AF65-F5344CB8AC3E}">
        <p14:creationId xmlns:p14="http://schemas.microsoft.com/office/powerpoint/2010/main" val="3612616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79AD4B-0986-4186-BC20-CABBD5C3C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LEGO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00047C-0A2C-4918-BD1A-371625B52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world's biggest toy company</a:t>
            </a:r>
            <a:endParaRPr lang="sk-SK" dirty="0"/>
          </a:p>
          <a:p>
            <a:r>
              <a:rPr lang="en-US" dirty="0"/>
              <a:t>it has spawned action-figures, TV shows, a fan conference</a:t>
            </a:r>
            <a:r>
              <a:rPr lang="sk-SK" dirty="0"/>
              <a:t> and more</a:t>
            </a:r>
          </a:p>
          <a:p>
            <a:r>
              <a:rPr lang="en-US" dirty="0"/>
              <a:t>allowing kids to build permanent structures from scratch, in all kinds of shapes and sizes, and "take them anywhere they want,„</a:t>
            </a:r>
            <a:endParaRPr lang="sk-SK" dirty="0"/>
          </a:p>
          <a:p>
            <a:r>
              <a:rPr lang="sk-SK" dirty="0" err="1"/>
              <a:t>Minecraft</a:t>
            </a:r>
            <a:endParaRPr lang="sk-SK" dirty="0"/>
          </a:p>
          <a:p>
            <a:r>
              <a:rPr lang="sk-SK" dirty="0" err="1"/>
              <a:t>Future</a:t>
            </a:r>
            <a:r>
              <a:rPr lang="sk-SK" dirty="0"/>
              <a:t> </a:t>
            </a:r>
            <a:r>
              <a:rPr lang="sk-SK" dirty="0" err="1"/>
              <a:t>job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7920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C0BED4-2DE2-4703-8385-FB24D6CDA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LEGO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1DE2A3E-3A0D-4645-9A45-C4CE384D6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039" y="2397760"/>
            <a:ext cx="6221922" cy="4182515"/>
          </a:xfrm>
        </p:spPr>
      </p:pic>
    </p:spTree>
    <p:extLst>
      <p:ext uri="{BB962C8B-B14F-4D97-AF65-F5344CB8AC3E}">
        <p14:creationId xmlns:p14="http://schemas.microsoft.com/office/powerpoint/2010/main" val="3458826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75CF1C-EB97-4431-9FB7-B7A8FD056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Cabbage</a:t>
            </a:r>
            <a:r>
              <a:rPr lang="sk-SK" dirty="0"/>
              <a:t> Patch </a:t>
            </a:r>
            <a:r>
              <a:rPr lang="sk-SK" dirty="0" err="1"/>
              <a:t>dolls</a:t>
            </a:r>
            <a:endParaRPr lang="sk-SK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F19CFE-92F5-41DA-B34F-DBEEDEB00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dolls were the first toys not tied to a popular TV, movie, or comic</a:t>
            </a:r>
            <a:endParaRPr lang="sk-SK" dirty="0"/>
          </a:p>
          <a:p>
            <a:r>
              <a:rPr lang="en-US" dirty="0"/>
              <a:t>parents knocking over display tables, grabbing, and shoving each other just to get one for their kids</a:t>
            </a:r>
            <a:endParaRPr lang="sk-SK" dirty="0"/>
          </a:p>
          <a:p>
            <a:r>
              <a:rPr lang="en-US" dirty="0"/>
              <a:t>each </a:t>
            </a:r>
            <a:r>
              <a:rPr lang="sk-SK" dirty="0" err="1"/>
              <a:t>doll</a:t>
            </a:r>
            <a:r>
              <a:rPr lang="en-US" dirty="0"/>
              <a:t> came with adoption papers and a birth certificate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96980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B53928-4DBB-484B-955F-9A2F02599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Cabbage</a:t>
            </a:r>
            <a:r>
              <a:rPr lang="sk-SK" dirty="0"/>
              <a:t> Patch </a:t>
            </a:r>
            <a:r>
              <a:rPr lang="sk-SK" dirty="0" err="1"/>
              <a:t>dolls</a:t>
            </a:r>
            <a:endParaRPr lang="sk-SK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302EC57-6111-40CC-8A45-F768F4B65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960" y="2362105"/>
            <a:ext cx="6269196" cy="4048856"/>
          </a:xfrm>
        </p:spPr>
      </p:pic>
    </p:spTree>
    <p:extLst>
      <p:ext uri="{BB962C8B-B14F-4D97-AF65-F5344CB8AC3E}">
        <p14:creationId xmlns:p14="http://schemas.microsoft.com/office/powerpoint/2010/main" val="2149211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80</TotalTime>
  <Words>330</Words>
  <Application>Microsoft Office PowerPoint</Application>
  <PresentationFormat>Širokoúhlá obrazovka</PresentationFormat>
  <Paragraphs>41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 Boardroom</vt:lpstr>
      <vt:lpstr>Most influential toys </vt:lpstr>
      <vt:lpstr>Rubik´s cube</vt:lpstr>
      <vt:lpstr>Rubik´s cube</vt:lpstr>
      <vt:lpstr>Barbie</vt:lpstr>
      <vt:lpstr>Barbie</vt:lpstr>
      <vt:lpstr>LEGO</vt:lpstr>
      <vt:lpstr>LEGO</vt:lpstr>
      <vt:lpstr>Cabbage Patch dolls</vt:lpstr>
      <vt:lpstr>Cabbage Patch dolls</vt:lpstr>
      <vt:lpstr>Doc McStuffins</vt:lpstr>
      <vt:lpstr>Doc McStuffins</vt:lpstr>
      <vt:lpstr>Others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Most influential toys </dc:title>
  <dc:creator>makosari@gmail.com</dc:creator>
  <cp:lastModifiedBy>makosari@gmail.com</cp:lastModifiedBy>
  <cp:revision>9</cp:revision>
  <dcterms:created xsi:type="dcterms:W3CDTF">2020-06-15T07:53:54Z</dcterms:created>
  <dcterms:modified xsi:type="dcterms:W3CDTF">2020-06-15T09:14:21Z</dcterms:modified>
</cp:coreProperties>
</file>