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7" r:id="rId3"/>
    <p:sldId id="269" r:id="rId4"/>
    <p:sldId id="258" r:id="rId5"/>
    <p:sldId id="271" r:id="rId6"/>
    <p:sldId id="270" r:id="rId7"/>
    <p:sldId id="259" r:id="rId8"/>
    <p:sldId id="263" r:id="rId9"/>
    <p:sldId id="260" r:id="rId10"/>
    <p:sldId id="261" r:id="rId11"/>
    <p:sldId id="262" r:id="rId12"/>
    <p:sldId id="264" r:id="rId13"/>
  </p:sldIdLst>
  <p:sldSz cx="9144000" cy="6858000" type="screen4x3"/>
  <p:notesSz cx="6858000" cy="9144000"/>
  <p:custShowLst>
    <p:custShow name="Vlastná prezentácia 1" id="0">
      <p:sldLst>
        <p:sld r:id="rId2"/>
        <p:sld r:id="rId5"/>
        <p:sld r:id="rId6"/>
        <p:sld r:id="rId7"/>
        <p:sld r:id="rId8"/>
        <p:sld r:id="rId9"/>
        <p:sld r:id="rId10"/>
        <p:sld r:id="rId11"/>
        <p:sld r:id="rId12"/>
        <p:sld r:id="rId13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F82E7-A5F5-4FDC-823E-85AE083B34D1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ru-RU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2B341-803E-48B8-BDE2-D954D0A7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737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Bude%C4%8D%C3%A1k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Langstrothov</a:t>
            </a:r>
            <a:r>
              <a:rPr lang="sk-SK" baseline="0" dirty="0" smtClean="0"/>
              <a:t> úľ: je svetovo </a:t>
            </a:r>
            <a:r>
              <a:rPr lang="sk-SK" baseline="0" dirty="0" err="1" smtClean="0"/>
              <a:t>najrozsirenejsi</a:t>
            </a:r>
            <a:r>
              <a:rPr lang="sk-SK" baseline="0" dirty="0" smtClean="0"/>
              <a:t> typ </a:t>
            </a:r>
            <a:r>
              <a:rPr lang="sk-SK" baseline="0" dirty="0" err="1" smtClean="0"/>
              <a:t>ula</a:t>
            </a:r>
            <a:r>
              <a:rPr lang="sk-SK" baseline="0" dirty="0" smtClean="0"/>
              <a:t> s </a:t>
            </a:r>
            <a:r>
              <a:rPr lang="sk-SK" baseline="0" dirty="0" err="1" smtClean="0"/>
              <a:t>tenkymi</a:t>
            </a:r>
            <a:r>
              <a:rPr lang="sk-SK" baseline="0" dirty="0" smtClean="0"/>
              <a:t> stenami </a:t>
            </a:r>
            <a:r>
              <a:rPr lang="sk-SK" baseline="0" dirty="0" err="1" smtClean="0"/>
              <a:t>bey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izolacie</a:t>
            </a:r>
            <a:r>
              <a:rPr lang="sk-SK" baseline="0" dirty="0" smtClean="0"/>
              <a:t>, ma </a:t>
            </a:r>
            <a:r>
              <a:rPr lang="sk-SK" baseline="0" dirty="0" err="1" smtClean="0"/>
              <a:t>podorys</a:t>
            </a:r>
            <a:r>
              <a:rPr lang="sk-SK" baseline="0" dirty="0" smtClean="0"/>
              <a:t> v tvare </a:t>
            </a:r>
            <a:r>
              <a:rPr lang="sk-SK" baseline="0" dirty="0" err="1" smtClean="0"/>
              <a:t>obdlznika</a:t>
            </a:r>
            <a:r>
              <a:rPr lang="sk-SK" baseline="0" dirty="0" smtClean="0"/>
              <a:t> a priestorom </a:t>
            </a:r>
            <a:r>
              <a:rPr lang="sk-SK" baseline="0" dirty="0" err="1" smtClean="0"/>
              <a:t>pe</a:t>
            </a:r>
            <a:r>
              <a:rPr lang="sk-SK" baseline="0" dirty="0" smtClean="0"/>
              <a:t> 10 </a:t>
            </a:r>
            <a:r>
              <a:rPr lang="sk-SK" baseline="0" dirty="0" err="1" smtClean="0"/>
              <a:t>ramov</a:t>
            </a:r>
            <a:r>
              <a:rPr lang="sk-SK" baseline="0" dirty="0" smtClean="0"/>
              <a:t> v </a:t>
            </a:r>
            <a:r>
              <a:rPr lang="sk-SK" baseline="0" dirty="0" err="1" smtClean="0"/>
              <a:t>nastavcoch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zabezpecenymi</a:t>
            </a:r>
            <a:r>
              <a:rPr lang="sk-SK" baseline="0" dirty="0" smtClean="0"/>
              <a:t> </a:t>
            </a:r>
            <a:r>
              <a:rPr lang="sk-SK" baseline="0" dirty="0" err="1" smtClean="0"/>
              <a:t>ocokami</a:t>
            </a:r>
            <a:r>
              <a:rPr lang="sk-SK" baseline="0" dirty="0" smtClean="0"/>
              <a:t>. </a:t>
            </a:r>
            <a:r>
              <a:rPr lang="sk-SK" baseline="0" dirty="0" err="1" smtClean="0"/>
              <a:t>Casto</a:t>
            </a:r>
            <a:r>
              <a:rPr lang="sk-SK" baseline="0" dirty="0" smtClean="0"/>
              <a:t> sa </a:t>
            </a:r>
            <a:r>
              <a:rPr lang="sk-SK" baseline="0" dirty="0" err="1" smtClean="0"/>
              <a:t>pouziva</a:t>
            </a:r>
            <a:r>
              <a:rPr lang="sk-SK" baseline="0" dirty="0" smtClean="0"/>
              <a:t> s </a:t>
            </a:r>
            <a:r>
              <a:rPr lang="sk-SK" baseline="0" dirty="0" err="1" smtClean="0"/>
              <a:t>nizkymi</a:t>
            </a:r>
            <a:r>
              <a:rPr lang="sk-SK" baseline="0" dirty="0" smtClean="0"/>
              <a:t> no i </a:t>
            </a:r>
            <a:r>
              <a:rPr lang="sk-SK" baseline="0" dirty="0" err="1" smtClean="0"/>
              <a:t>vysokymi</a:t>
            </a:r>
            <a:r>
              <a:rPr lang="sk-SK" baseline="0" dirty="0" smtClean="0"/>
              <a:t> </a:t>
            </a:r>
            <a:r>
              <a:rPr lang="sk-SK" baseline="0" dirty="0" err="1" smtClean="0"/>
              <a:t>nastavkami</a:t>
            </a:r>
            <a:endParaRPr lang="sk-SK" baseline="0" dirty="0" smtClean="0"/>
          </a:p>
          <a:p>
            <a:r>
              <a:rPr lang="sk-SK" baseline="0" dirty="0" smtClean="0"/>
              <a:t>OPTIMAL: </a:t>
            </a:r>
            <a:r>
              <a:rPr lang="sk-SK" baseline="0" dirty="0" err="1" smtClean="0"/>
              <a:t>tenskostenny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ul</a:t>
            </a:r>
            <a:r>
              <a:rPr lang="sk-SK" baseline="0" dirty="0" smtClean="0"/>
              <a:t> </a:t>
            </a:r>
            <a:r>
              <a:rPr lang="sk-SK" baseline="0" dirty="0" err="1" smtClean="0"/>
              <a:t>obdlznikoveho</a:t>
            </a:r>
            <a:r>
              <a:rPr lang="sk-SK" baseline="0" dirty="0" smtClean="0"/>
              <a:t> tvaru s </a:t>
            </a:r>
            <a:r>
              <a:rPr lang="sk-SK" baseline="0" dirty="0" err="1" smtClean="0"/>
              <a:t>nizskymi</a:t>
            </a:r>
            <a:r>
              <a:rPr lang="sk-SK" baseline="0" dirty="0" smtClean="0"/>
              <a:t> </a:t>
            </a:r>
            <a:r>
              <a:rPr lang="sk-SK" baseline="0" dirty="0" err="1" smtClean="0"/>
              <a:t>nastvakami</a:t>
            </a:r>
            <a:r>
              <a:rPr lang="sk-SK" baseline="0" dirty="0" smtClean="0"/>
              <a:t> a </a:t>
            </a:r>
            <a:r>
              <a:rPr lang="sk-SK" baseline="0" dirty="0" err="1" smtClean="0"/>
              <a:t>ramom</a:t>
            </a:r>
            <a:r>
              <a:rPr lang="sk-SK" baseline="0" dirty="0" smtClean="0"/>
              <a:t> 42X17 cm </a:t>
            </a:r>
          </a:p>
          <a:p>
            <a:r>
              <a:rPr lang="sk-SK" baseline="0" dirty="0" smtClean="0"/>
              <a:t>TACHOVSKY </a:t>
            </a:r>
            <a:r>
              <a:rPr lang="sk-SK" baseline="0" dirty="0" err="1" smtClean="0"/>
              <a:t>Ul</a:t>
            </a:r>
            <a:r>
              <a:rPr lang="sk-SK" baseline="0" dirty="0" smtClean="0"/>
              <a:t>: tepelne </a:t>
            </a:r>
            <a:r>
              <a:rPr lang="sk-SK" baseline="0" dirty="0" err="1" smtClean="0"/>
              <a:t>zabezpeceny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ultvaru</a:t>
            </a:r>
            <a:r>
              <a:rPr lang="sk-SK" baseline="0" dirty="0" smtClean="0"/>
              <a:t> </a:t>
            </a:r>
            <a:r>
              <a:rPr lang="sk-SK" baseline="0" dirty="0" err="1" smtClean="0"/>
              <a:t>odblynika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sv</a:t>
            </a:r>
            <a:r>
              <a:rPr lang="sk-SK" baseline="0" dirty="0" smtClean="0"/>
              <a:t> </a:t>
            </a:r>
            <a:r>
              <a:rPr lang="sk-SK" baseline="0" dirty="0" err="1" smtClean="0"/>
              <a:t>zakladnom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prevedeni</a:t>
            </a:r>
            <a:r>
              <a:rPr lang="sk-SK" baseline="0" dirty="0" smtClean="0"/>
              <a:t> s troma </a:t>
            </a:r>
            <a:r>
              <a:rPr lang="sk-SK" baseline="0" dirty="0" err="1" smtClean="0"/>
              <a:t>nastavcami</a:t>
            </a:r>
            <a:r>
              <a:rPr lang="sk-SK" baseline="0" dirty="0" smtClean="0"/>
              <a:t> </a:t>
            </a:r>
            <a:r>
              <a:rPr lang="sk-SK" baseline="0" dirty="0" err="1" smtClean="0"/>
              <a:t>bey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ociek</a:t>
            </a:r>
            <a:r>
              <a:rPr lang="sk-SK" baseline="0" dirty="0" smtClean="0"/>
              <a:t>. Bol </a:t>
            </a:r>
            <a:r>
              <a:rPr lang="sk-SK" baseline="0" dirty="0" err="1" smtClean="0"/>
              <a:t>vyrabany</a:t>
            </a:r>
            <a:r>
              <a:rPr lang="sk-SK" baseline="0" dirty="0" smtClean="0"/>
              <a:t> v </a:t>
            </a:r>
            <a:r>
              <a:rPr lang="sk-SK" baseline="0" dirty="0" err="1" smtClean="0"/>
              <a:t>tovarnach</a:t>
            </a:r>
            <a:r>
              <a:rPr lang="sk-SK" baseline="0" dirty="0" smtClean="0"/>
              <a:t> a bol </a:t>
            </a:r>
            <a:r>
              <a:rPr lang="sk-SK" baseline="0" dirty="0" err="1" smtClean="0"/>
              <a:t>vhodny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re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kocovnych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ludi</a:t>
            </a:r>
            <a:endParaRPr lang="sk-SK" baseline="0" dirty="0" smtClean="0"/>
          </a:p>
          <a:p>
            <a:r>
              <a:rPr lang="sk-SK" baseline="0" dirty="0" smtClean="0"/>
              <a:t>MORAVSKY UNIVERAL? </a:t>
            </a:r>
            <a:r>
              <a:rPr lang="sk-SK" baseline="0" dirty="0" err="1" smtClean="0"/>
              <a:t>Ul</a:t>
            </a:r>
            <a:r>
              <a:rPr lang="sk-SK" baseline="0" dirty="0" smtClean="0"/>
              <a:t> s </a:t>
            </a:r>
            <a:r>
              <a:rPr lang="sk-SK" baseline="0" dirty="0" err="1" smtClean="0"/>
              <a:t>pevnym</a:t>
            </a:r>
            <a:r>
              <a:rPr lang="sk-SK" baseline="0" dirty="0" smtClean="0"/>
              <a:t> plodiskom a </a:t>
            </a:r>
            <a:r>
              <a:rPr lang="sk-SK" baseline="0" dirty="0" err="1" smtClean="0"/>
              <a:t>obycajne</a:t>
            </a:r>
            <a:r>
              <a:rPr lang="sk-SK" baseline="0" dirty="0" smtClean="0"/>
              <a:t> len s </a:t>
            </a:r>
            <a:r>
              <a:rPr lang="sk-SK" baseline="0" dirty="0" err="1" smtClean="0"/>
              <a:t>jednym</a:t>
            </a:r>
            <a:r>
              <a:rPr lang="sk-SK" baseline="0" dirty="0" smtClean="0"/>
              <a:t> </a:t>
            </a:r>
            <a:r>
              <a:rPr lang="sk-SK" baseline="0" dirty="0" err="1" smtClean="0"/>
              <a:t>mednikom</a:t>
            </a:r>
            <a:r>
              <a:rPr lang="sk-SK" baseline="0" dirty="0" smtClean="0"/>
              <a:t>, bol </a:t>
            </a:r>
            <a:r>
              <a:rPr lang="sk-SK" baseline="0" dirty="0" err="1" smtClean="0"/>
              <a:t>pristupny</a:t>
            </a:r>
            <a:r>
              <a:rPr lang="sk-SK" baseline="0" dirty="0" smtClean="0"/>
              <a:t> zo </a:t>
            </a:r>
            <a:r>
              <a:rPr lang="sk-SK" baseline="0" dirty="0" err="1" smtClean="0"/>
              <a:t>zadu</a:t>
            </a:r>
            <a:r>
              <a:rPr lang="sk-SK" baseline="0" dirty="0" smtClean="0"/>
              <a:t> i zhora preto sa </a:t>
            </a:r>
            <a:r>
              <a:rPr lang="sk-SK" baseline="0" dirty="0" err="1" smtClean="0"/>
              <a:t>nazyva</a:t>
            </a:r>
            <a:r>
              <a:rPr lang="sk-SK" baseline="0" dirty="0" smtClean="0"/>
              <a:t> </a:t>
            </a:r>
            <a:r>
              <a:rPr lang="sk-SK" baseline="0" dirty="0" err="1" smtClean="0"/>
              <a:t>univerzal</a:t>
            </a:r>
            <a:r>
              <a:rPr lang="sk-SK" baseline="0" dirty="0" smtClean="0"/>
              <a:t>, </a:t>
            </a:r>
            <a:r>
              <a:rPr lang="sk-SK" baseline="0" dirty="0" err="1" smtClean="0"/>
              <a:t>casto</a:t>
            </a:r>
            <a:r>
              <a:rPr lang="sk-SK" baseline="0" dirty="0" smtClean="0"/>
              <a:t> e </a:t>
            </a:r>
            <a:r>
              <a:rPr lang="sk-SK" baseline="0" dirty="0" err="1" smtClean="0"/>
              <a:t>opatreny</a:t>
            </a:r>
            <a:r>
              <a:rPr lang="sk-SK" baseline="0" dirty="0" smtClean="0"/>
              <a:t> tzv. </a:t>
            </a:r>
            <a:r>
              <a:rPr lang="sk-SK" baseline="0" dirty="0" err="1" smtClean="0"/>
              <a:t>predsienou</a:t>
            </a:r>
            <a:r>
              <a:rPr lang="sk-SK" baseline="0" dirty="0" smtClean="0"/>
              <a:t> ktorou </a:t>
            </a:r>
            <a:r>
              <a:rPr lang="sk-SK" baseline="0" dirty="0" err="1" smtClean="0"/>
              <a:t>vcely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vstupuju</a:t>
            </a:r>
            <a:r>
              <a:rPr lang="sk-SK" baseline="0" dirty="0" smtClean="0"/>
              <a:t> </a:t>
            </a:r>
            <a:r>
              <a:rPr lang="sk-SK" baseline="0" dirty="0" err="1" smtClean="0"/>
              <a:t>dovnutra</a:t>
            </a:r>
            <a:endParaRPr lang="sk-SK" baseline="0" dirty="0" smtClean="0"/>
          </a:p>
          <a:p>
            <a:r>
              <a:rPr lang="sk-SK" baseline="0" dirty="0" smtClean="0"/>
              <a:t>JEDNOTNY CECHOSLOVAK: tento </a:t>
            </a:r>
            <a:r>
              <a:rPr lang="sk-SK" baseline="0" dirty="0" err="1" smtClean="0"/>
              <a:t>ul</a:t>
            </a:r>
            <a:r>
              <a:rPr lang="sk-SK" baseline="0" dirty="0" smtClean="0"/>
              <a:t> sa podoba </a:t>
            </a:r>
            <a:r>
              <a:rPr lang="sk-SK" baseline="0" dirty="0" err="1" smtClean="0"/>
              <a:t>univerzalom</a:t>
            </a:r>
            <a:r>
              <a:rPr lang="sk-SK" baseline="0" dirty="0" smtClean="0"/>
              <a:t> , bol pokusom o zjednotenie </a:t>
            </a:r>
            <a:r>
              <a:rPr lang="sk-SK" baseline="0" dirty="0" err="1" smtClean="0"/>
              <a:t>ramkovych</a:t>
            </a:r>
            <a:r>
              <a:rPr lang="sk-SK" baseline="0" dirty="0" smtClean="0"/>
              <a:t> mierok 37X30cm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sng" dirty="0" err="1" smtClean="0">
                <a:hlinkClick r:id="rId3" tooltip="Budečák"/>
              </a:rPr>
              <a:t>budečák</a:t>
            </a:r>
            <a:r>
              <a:rPr lang="en-GB" dirty="0" smtClean="0"/>
              <a:t>: </a:t>
            </a:r>
            <a:r>
              <a:rPr lang="en-GB" dirty="0" err="1" smtClean="0"/>
              <a:t>úl</a:t>
            </a:r>
            <a:r>
              <a:rPr lang="en-GB" dirty="0" smtClean="0"/>
              <a:t> s </a:t>
            </a:r>
            <a:r>
              <a:rPr lang="en-GB" dirty="0" err="1" smtClean="0"/>
              <a:t>pevnou</a:t>
            </a:r>
            <a:r>
              <a:rPr lang="en-GB" dirty="0" smtClean="0"/>
              <a:t> </a:t>
            </a:r>
            <a:r>
              <a:rPr lang="en-GB" dirty="0" err="1" smtClean="0"/>
              <a:t>velikostí</a:t>
            </a:r>
            <a:r>
              <a:rPr lang="en-GB" dirty="0" smtClean="0"/>
              <a:t> a </a:t>
            </a:r>
            <a:r>
              <a:rPr lang="en-GB" dirty="0" err="1" smtClean="0"/>
              <a:t>přístupem</a:t>
            </a:r>
            <a:r>
              <a:rPr lang="en-GB" dirty="0" smtClean="0"/>
              <a:t> </a:t>
            </a:r>
            <a:r>
              <a:rPr lang="en-GB" dirty="0" err="1" smtClean="0"/>
              <a:t>zezadu</a:t>
            </a:r>
            <a:r>
              <a:rPr lang="en-GB" dirty="0" smtClean="0"/>
              <a:t>, </a:t>
            </a:r>
            <a:r>
              <a:rPr lang="en-GB" dirty="0" err="1" smtClean="0"/>
              <a:t>který</a:t>
            </a:r>
            <a:r>
              <a:rPr lang="en-GB" dirty="0" smtClean="0"/>
              <a:t> se </a:t>
            </a:r>
            <a:r>
              <a:rPr lang="en-GB" dirty="0" err="1" smtClean="0"/>
              <a:t>používá</a:t>
            </a:r>
            <a:r>
              <a:rPr lang="en-GB" dirty="0" smtClean="0"/>
              <a:t> </a:t>
            </a:r>
            <a:r>
              <a:rPr lang="en-GB" dirty="0" err="1" smtClean="0"/>
              <a:t>hlavně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včelínech</a:t>
            </a:r>
            <a:r>
              <a:rPr lang="en-GB" dirty="0" smtClean="0"/>
              <a:t> a </a:t>
            </a:r>
            <a:r>
              <a:rPr lang="en-GB" dirty="0" err="1" smtClean="0"/>
              <a:t>kočovných</a:t>
            </a:r>
            <a:r>
              <a:rPr lang="en-GB" dirty="0" smtClean="0"/>
              <a:t> </a:t>
            </a:r>
            <a:r>
              <a:rPr lang="en-GB" dirty="0" err="1" smtClean="0"/>
              <a:t>vozech</a:t>
            </a:r>
            <a:r>
              <a:rPr lang="en-GB" dirty="0" smtClean="0"/>
              <a:t>.</a:t>
            </a:r>
          </a:p>
          <a:p>
            <a:endParaRPr lang="ru-RU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2B341-803E-48B8-BDE2-D954D0A7159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10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2B341-803E-48B8-BDE2-D954D0A7159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72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3BA6A9-AA27-4696-B2D4-F090A85A9582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A1F128-720D-4A6B-8FDD-F5002F092685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6A9-AA27-4696-B2D4-F090A85A9582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128-720D-4A6B-8FDD-F5002F09268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6A9-AA27-4696-B2D4-F090A85A9582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128-720D-4A6B-8FDD-F5002F09268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6A9-AA27-4696-B2D4-F090A85A9582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128-720D-4A6B-8FDD-F5002F09268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6A9-AA27-4696-B2D4-F090A85A9582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128-720D-4A6B-8FDD-F5002F09268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6A9-AA27-4696-B2D4-F090A85A9582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128-720D-4A6B-8FDD-F5002F09268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6A9-AA27-4696-B2D4-F090A85A9582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128-720D-4A6B-8FDD-F5002F092685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6A9-AA27-4696-B2D4-F090A85A9582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128-720D-4A6B-8FDD-F5002F092685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6A9-AA27-4696-B2D4-F090A85A9582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128-720D-4A6B-8FDD-F5002F0926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6A9-AA27-4696-B2D4-F090A85A9582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128-720D-4A6B-8FDD-F5002F0926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6A9-AA27-4696-B2D4-F090A85A9582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F128-720D-4A6B-8FDD-F5002F0926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A3BA6A9-AA27-4696-B2D4-F090A85A9582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5A1F128-720D-4A6B-8FDD-F5002F0926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V%C4%8Del%C3%AD_%C3%BAl" TargetMode="External"/><Relationship Id="rId2" Type="http://schemas.openxmlformats.org/officeDocument/2006/relationships/hyperlink" Target="http://www.vcelistraz.cz/news/typy-vcelych-ul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incOIFXvnQ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VincOIFXvn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celistraz.cz/news/typy-vcelych-ul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Google%20Chrome.lnk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latin typeface="Monotype Corsiva" pitchFamily="66" charset="0"/>
              </a:rPr>
              <a:t>VČELÍ ÚĽ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2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8000">
        <p14:reveal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 err="1">
                <a:latin typeface="Monotype Corsiva" pitchFamily="66" charset="0"/>
              </a:rPr>
              <a:t>B</a:t>
            </a:r>
            <a:r>
              <a:rPr lang="en-GB" sz="3200" dirty="0" err="1" smtClean="0">
                <a:latin typeface="Monotype Corsiva" pitchFamily="66" charset="0"/>
              </a:rPr>
              <a:t>rť</a:t>
            </a:r>
            <a:endParaRPr lang="en-GB" sz="3200" dirty="0">
              <a:latin typeface="Monotype Corsiva" pitchFamily="66" charset="0"/>
            </a:endParaRPr>
          </a:p>
          <a:p>
            <a:r>
              <a:rPr lang="sk-SK" sz="3200" dirty="0" err="1" smtClean="0">
                <a:latin typeface="Monotype Corsiva" pitchFamily="66" charset="0"/>
              </a:rPr>
              <a:t>K</a:t>
            </a:r>
            <a:r>
              <a:rPr lang="en-GB" sz="3200" dirty="0" err="1" smtClean="0">
                <a:latin typeface="Monotype Corsiva" pitchFamily="66" charset="0"/>
              </a:rPr>
              <a:t>lát</a:t>
            </a:r>
            <a:r>
              <a:rPr lang="en-GB" sz="3200" dirty="0">
                <a:latin typeface="Monotype Corsiva" pitchFamily="66" charset="0"/>
              </a:rPr>
              <a:t> (</a:t>
            </a:r>
            <a:r>
              <a:rPr lang="en-GB" sz="3200" dirty="0" err="1" smtClean="0">
                <a:latin typeface="Monotype Corsiva" pitchFamily="66" charset="0"/>
              </a:rPr>
              <a:t>špa</a:t>
            </a:r>
            <a:r>
              <a:rPr lang="sk-SK" sz="3200" dirty="0" smtClean="0">
                <a:latin typeface="Monotype Corsiva" pitchFamily="66" charset="0"/>
              </a:rPr>
              <a:t>ľ</a:t>
            </a:r>
            <a:r>
              <a:rPr lang="en-GB" sz="3200" dirty="0" err="1" smtClean="0">
                <a:latin typeface="Monotype Corsiva" pitchFamily="66" charset="0"/>
              </a:rPr>
              <a:t>kový</a:t>
            </a:r>
            <a:r>
              <a:rPr lang="en-GB" sz="3200" dirty="0" smtClean="0">
                <a:latin typeface="Monotype Corsiva" pitchFamily="66" charset="0"/>
              </a:rPr>
              <a:t> ú</a:t>
            </a:r>
            <a:r>
              <a:rPr lang="sk-SK" sz="3200" dirty="0" smtClean="0">
                <a:latin typeface="Monotype Corsiva" pitchFamily="66" charset="0"/>
              </a:rPr>
              <a:t>ľ</a:t>
            </a:r>
            <a:r>
              <a:rPr lang="en-GB" sz="3200" dirty="0" smtClean="0">
                <a:latin typeface="Monotype Corsiva" pitchFamily="66" charset="0"/>
              </a:rPr>
              <a:t>)</a:t>
            </a:r>
            <a:endParaRPr lang="sk-SK" sz="3200" dirty="0" smtClean="0">
              <a:latin typeface="Monotype Corsiva" pitchFamily="66" charset="0"/>
            </a:endParaRPr>
          </a:p>
          <a:p>
            <a:r>
              <a:rPr lang="sk-SK" sz="3200" dirty="0" smtClean="0">
                <a:latin typeface="Monotype Corsiva" pitchFamily="66" charset="0"/>
              </a:rPr>
              <a:t>L</a:t>
            </a:r>
            <a:r>
              <a:rPr lang="en-GB" sz="3200" dirty="0" err="1" smtClean="0">
                <a:latin typeface="Monotype Corsiva" pitchFamily="66" charset="0"/>
              </a:rPr>
              <a:t>ežan</a:t>
            </a:r>
            <a:endParaRPr lang="en-GB" sz="3200" dirty="0">
              <a:latin typeface="Monotype Corsiva" pitchFamily="66" charset="0"/>
            </a:endParaRPr>
          </a:p>
          <a:p>
            <a:r>
              <a:rPr lang="sk-SK" sz="3200" dirty="0" smtClean="0">
                <a:latin typeface="Monotype Corsiva" pitchFamily="66" charset="0"/>
              </a:rPr>
              <a:t>S</a:t>
            </a:r>
            <a:r>
              <a:rPr lang="en-GB" sz="3200" dirty="0" smtClean="0">
                <a:latin typeface="Monotype Corsiva" pitchFamily="66" charset="0"/>
              </a:rPr>
              <a:t>lam</a:t>
            </a:r>
            <a:r>
              <a:rPr lang="sk-SK" sz="3200" dirty="0" smtClean="0">
                <a:latin typeface="Monotype Corsiva" pitchFamily="66" charset="0"/>
              </a:rPr>
              <a:t>e</a:t>
            </a:r>
            <a:r>
              <a:rPr lang="en-GB" sz="3200" dirty="0" err="1" smtClean="0">
                <a:latin typeface="Monotype Corsiva" pitchFamily="66" charset="0"/>
              </a:rPr>
              <a:t>ná</a:t>
            </a:r>
            <a:r>
              <a:rPr lang="en-GB" sz="3200" dirty="0" smtClean="0">
                <a:latin typeface="Monotype Corsiva" pitchFamily="66" charset="0"/>
              </a:rPr>
              <a:t> </a:t>
            </a:r>
            <a:r>
              <a:rPr lang="en-GB" sz="3200" dirty="0" err="1" smtClean="0">
                <a:latin typeface="Monotype Corsiva" pitchFamily="66" charset="0"/>
              </a:rPr>
              <a:t>košnic</a:t>
            </a:r>
            <a:r>
              <a:rPr lang="sk-SK" sz="3200" dirty="0">
                <a:latin typeface="Monotype Corsiva" pitchFamily="66" charset="0"/>
              </a:rPr>
              <a:t>a</a:t>
            </a:r>
            <a:r>
              <a:rPr lang="en-GB" dirty="0"/>
              <a:t/>
            </a:r>
            <a:br>
              <a:rPr lang="en-GB" dirty="0"/>
            </a:br>
            <a:endParaRPr lang="ru-RU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Monotype Corsiva" pitchFamily="66" charset="0"/>
              </a:rPr>
              <a:t>HISTORICKÉ ÚLE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80928"/>
            <a:ext cx="451134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49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hlinkClick r:id="rId2"/>
              </a:rPr>
              <a:t>http://www.vcelistraz.cz/news/typy-vcelych-ulu/</a:t>
            </a:r>
            <a:endParaRPr lang="sk-SK" sz="2000" dirty="0" smtClean="0"/>
          </a:p>
          <a:p>
            <a:r>
              <a:rPr lang="en-GB" sz="1800" dirty="0">
                <a:hlinkClick r:id="rId3"/>
              </a:rPr>
              <a:t>https://cs.wikipedia.org/wiki/V%C4%8Del%C3%AD_%</a:t>
            </a:r>
            <a:r>
              <a:rPr lang="en-GB" sz="1800" dirty="0" smtClean="0">
                <a:hlinkClick r:id="rId3"/>
              </a:rPr>
              <a:t>C3%BAl</a:t>
            </a:r>
            <a:endParaRPr lang="sk-SK" sz="1800" dirty="0" smtClean="0"/>
          </a:p>
          <a:p>
            <a:r>
              <a:rPr lang="sk-SK" sz="1800" dirty="0">
                <a:hlinkClick r:id="rId4"/>
              </a:rPr>
              <a:t>https://</a:t>
            </a:r>
            <a:r>
              <a:rPr lang="sk-SK" sz="1800" dirty="0" smtClean="0">
                <a:hlinkClick r:id="rId4"/>
              </a:rPr>
              <a:t>www.youtube.com/watch?v=VincOIFXvnQ</a:t>
            </a:r>
            <a:endParaRPr lang="sk-SK" sz="1800" dirty="0" smtClean="0"/>
          </a:p>
          <a:p>
            <a:endParaRPr lang="sk-SK" sz="1800" dirty="0" smtClean="0"/>
          </a:p>
          <a:p>
            <a:endParaRPr lang="ru-RU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Monotype Corsiva" pitchFamily="66" charset="0"/>
              </a:rPr>
              <a:t>ZDROJE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0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         </a:t>
            </a:r>
          </a:p>
          <a:p>
            <a:pPr marL="0" indent="0">
              <a:buNone/>
            </a:pPr>
            <a:endParaRPr lang="sk-SK" sz="3600" dirty="0">
              <a:latin typeface="Monotype Corsiva" pitchFamily="66" charset="0"/>
            </a:endParaRPr>
          </a:p>
          <a:p>
            <a:pPr marL="2743200" lvl="8" indent="0">
              <a:buNone/>
            </a:pPr>
            <a:r>
              <a:rPr lang="sk-SK" sz="3600" dirty="0">
                <a:latin typeface="Monotype Corsiva" pitchFamily="66" charset="0"/>
              </a:rPr>
              <a:t> </a:t>
            </a:r>
            <a:r>
              <a:rPr lang="sk-SK" sz="3600" dirty="0" smtClean="0">
                <a:latin typeface="Monotype Corsiva" pitchFamily="66" charset="0"/>
              </a:rPr>
              <a:t>                  </a:t>
            </a:r>
            <a:r>
              <a:rPr lang="sk-SK" sz="2600" dirty="0" smtClean="0">
                <a:latin typeface="Monotype Corsiva" pitchFamily="66" charset="0"/>
              </a:rPr>
              <a:t>Martina </a:t>
            </a:r>
            <a:r>
              <a:rPr lang="sk-SK" sz="2600" dirty="0" err="1" smtClean="0">
                <a:latin typeface="Monotype Corsiva" pitchFamily="66" charset="0"/>
              </a:rPr>
              <a:t>Minárová</a:t>
            </a:r>
            <a:r>
              <a:rPr lang="sk-SK" sz="2600" dirty="0" smtClean="0">
                <a:latin typeface="Monotype Corsiva" pitchFamily="66" charset="0"/>
              </a:rPr>
              <a:t> 1.D </a:t>
            </a:r>
          </a:p>
          <a:p>
            <a:pPr marL="2743200" lvl="8" indent="0">
              <a:buNone/>
            </a:pPr>
            <a:r>
              <a:rPr lang="sk-SK" sz="2600" dirty="0" smtClean="0">
                <a:latin typeface="Monotype Corsiva" pitchFamily="66" charset="0"/>
              </a:rPr>
              <a:t>       Gymnázium Jána Adama </a:t>
            </a:r>
            <a:r>
              <a:rPr lang="sk-SK" sz="2600" dirty="0" err="1" smtClean="0">
                <a:latin typeface="Monotype Corsiva" pitchFamily="66" charset="0"/>
              </a:rPr>
              <a:t>Raymana</a:t>
            </a:r>
            <a:r>
              <a:rPr lang="sk-SK" sz="2600" dirty="0" smtClean="0">
                <a:latin typeface="Monotype Corsiva" pitchFamily="66" charset="0"/>
              </a:rPr>
              <a:t>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8490" y="1340768"/>
            <a:ext cx="7756263" cy="283638"/>
          </a:xfrm>
        </p:spPr>
        <p:txBody>
          <a:bodyPr/>
          <a:lstStyle/>
          <a:p>
            <a:r>
              <a:rPr lang="sk-SK" sz="4400" dirty="0">
                <a:latin typeface="Monotype Corsiva" pitchFamily="66" charset="0"/>
              </a:rPr>
              <a:t>ĎAKUJEM ZA POZORNOSŤ</a:t>
            </a: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04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3200" dirty="0" smtClean="0">
                <a:latin typeface="Monotype Corsiva" pitchFamily="66" charset="0"/>
              </a:rPr>
              <a:t>Načo úľ slúži? </a:t>
            </a:r>
          </a:p>
          <a:p>
            <a:r>
              <a:rPr lang="sk-SK" sz="3200" dirty="0" smtClean="0">
                <a:latin typeface="Monotype Corsiva" pitchFamily="66" charset="0"/>
              </a:rPr>
              <a:t>Stavba úľa</a:t>
            </a:r>
          </a:p>
          <a:p>
            <a:r>
              <a:rPr lang="sk-SK" sz="3200" dirty="0" smtClean="0">
                <a:latin typeface="Monotype Corsiva" pitchFamily="66" charset="0"/>
              </a:rPr>
              <a:t>Úľové systémy</a:t>
            </a:r>
          </a:p>
          <a:p>
            <a:r>
              <a:rPr lang="sk-SK" sz="3200" dirty="0" smtClean="0">
                <a:latin typeface="Monotype Corsiva" pitchFamily="66" charset="0"/>
              </a:rPr>
              <a:t>Typy úľov :</a:t>
            </a:r>
          </a:p>
          <a:p>
            <a:r>
              <a:rPr lang="sk-SK" sz="3200" dirty="0" err="1" smtClean="0">
                <a:latin typeface="Monotype Corsiva" pitchFamily="66" charset="0"/>
              </a:rPr>
              <a:t>Nástavkové</a:t>
            </a:r>
            <a:r>
              <a:rPr lang="sk-SK" sz="3200" dirty="0" smtClean="0">
                <a:latin typeface="Monotype Corsiva" pitchFamily="66" charset="0"/>
              </a:rPr>
              <a:t>, s pevnou veľkosťou a historické </a:t>
            </a:r>
            <a:endParaRPr lang="sk-SK" sz="3200" dirty="0" smtClean="0">
              <a:latin typeface="Monotype Corsiva" pitchFamily="66" charset="0"/>
            </a:endParaRPr>
          </a:p>
          <a:p>
            <a:r>
              <a:rPr lang="sk-SK" sz="3200" dirty="0" smtClean="0">
                <a:latin typeface="Monotype Corsiva" pitchFamily="66" charset="0"/>
                <a:hlinkClick r:id="rId4"/>
              </a:rPr>
              <a:t>Video : Včelí roj </a:t>
            </a:r>
            <a:endParaRPr lang="sk-SK" sz="3200" dirty="0" smtClean="0">
              <a:latin typeface="Monotype Corsiva" pitchFamily="66" charset="0"/>
            </a:endParaRPr>
          </a:p>
          <a:p>
            <a:endParaRPr lang="sk-SK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Monotype Corsiva" pitchFamily="66" charset="0"/>
              </a:rPr>
              <a:t>OBSAH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06-bzuceni-vcely-a-ptaci-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91628" y="6669360"/>
            <a:ext cx="178404" cy="17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35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>
                <a:latin typeface="Monotype Corsiva" pitchFamily="66" charset="0"/>
              </a:rPr>
              <a:t>Domov včelám</a:t>
            </a:r>
          </a:p>
          <a:p>
            <a:r>
              <a:rPr lang="sk-SK" sz="3200" dirty="0" smtClean="0">
                <a:latin typeface="Monotype Corsiva" pitchFamily="66" charset="0"/>
              </a:rPr>
              <a:t>Zachytávanie peľu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Monotype Corsiva" pitchFamily="66" charset="0"/>
              </a:rPr>
              <a:t>NAČO ÚĽ SLÚŽI ?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0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3200" dirty="0" smtClean="0">
                <a:latin typeface="Monotype Corsiva" pitchFamily="66" charset="0"/>
              </a:rPr>
              <a:t>Veko</a:t>
            </a:r>
          </a:p>
          <a:p>
            <a:r>
              <a:rPr lang="sk-SK" sz="3200" dirty="0" smtClean="0">
                <a:latin typeface="Monotype Corsiva" pitchFamily="66" charset="0"/>
              </a:rPr>
              <a:t>Nízky nástavec</a:t>
            </a:r>
          </a:p>
          <a:p>
            <a:r>
              <a:rPr lang="sk-SK" sz="3200" dirty="0" smtClean="0">
                <a:latin typeface="Monotype Corsiva" pitchFamily="66" charset="0"/>
              </a:rPr>
              <a:t>Dva nízke nástavce</a:t>
            </a:r>
          </a:p>
          <a:p>
            <a:r>
              <a:rPr lang="sk-SK" sz="3200" dirty="0" smtClean="0">
                <a:latin typeface="Monotype Corsiva" pitchFamily="66" charset="0"/>
              </a:rPr>
              <a:t>Úľové dno</a:t>
            </a:r>
          </a:p>
          <a:p>
            <a:r>
              <a:rPr lang="sk-SK" sz="3200" dirty="0" smtClean="0">
                <a:latin typeface="Monotype Corsiva" pitchFamily="66" charset="0"/>
              </a:rPr>
              <a:t>Vchod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Monotype Corsiva" pitchFamily="66" charset="0"/>
              </a:rPr>
              <a:t>STAVBA ÚĽA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2798507" cy="44143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31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>
                <a:latin typeface="Monotype Corsiva" pitchFamily="66" charset="0"/>
              </a:rPr>
              <a:t>Drevo</a:t>
            </a:r>
          </a:p>
          <a:p>
            <a:r>
              <a:rPr lang="sk-SK" sz="3200" dirty="0" smtClean="0">
                <a:latin typeface="Monotype Corsiva" pitchFamily="66" charset="0"/>
              </a:rPr>
              <a:t>Drevotrieska</a:t>
            </a:r>
          </a:p>
          <a:p>
            <a:r>
              <a:rPr lang="sk-SK" sz="3200" dirty="0" smtClean="0">
                <a:latin typeface="Monotype Corsiva" pitchFamily="66" charset="0"/>
              </a:rPr>
              <a:t>Sololit</a:t>
            </a:r>
          </a:p>
          <a:p>
            <a:r>
              <a:rPr lang="sk-SK" sz="3200" dirty="0" smtClean="0">
                <a:latin typeface="Monotype Corsiva" pitchFamily="66" charset="0"/>
              </a:rPr>
              <a:t>Penový a tvrdený </a:t>
            </a:r>
            <a:r>
              <a:rPr lang="sk-SK" sz="3200" dirty="0" err="1" smtClean="0">
                <a:latin typeface="Monotype Corsiva" pitchFamily="66" charset="0"/>
              </a:rPr>
              <a:t>polistyrén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Monotype Corsiva" pitchFamily="66" charset="0"/>
              </a:rPr>
              <a:t>MATERIÁL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>
                <a:latin typeface="Monotype Corsiva" pitchFamily="66" charset="0"/>
              </a:rPr>
              <a:t>Stojany </a:t>
            </a:r>
          </a:p>
          <a:p>
            <a:r>
              <a:rPr lang="sk-SK" sz="3200" dirty="0" err="1" smtClean="0">
                <a:latin typeface="Monotype Corsiva" pitchFamily="66" charset="0"/>
              </a:rPr>
              <a:t>Ležany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Monotype Corsiva" pitchFamily="66" charset="0"/>
              </a:rPr>
              <a:t>ÚĽOVÉ SYSTÉMY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3200" dirty="0" err="1" smtClean="0">
                <a:latin typeface="Monotype Corsiva" pitchFamily="66" charset="0"/>
              </a:rPr>
              <a:t>Nástavkové</a:t>
            </a:r>
            <a:r>
              <a:rPr lang="sk-SK" sz="3200" dirty="0" smtClean="0">
                <a:latin typeface="Monotype Corsiva" pitchFamily="66" charset="0"/>
              </a:rPr>
              <a:t> úle</a:t>
            </a:r>
          </a:p>
          <a:p>
            <a:r>
              <a:rPr lang="sk-SK" sz="3200" dirty="0" smtClean="0">
                <a:latin typeface="Monotype Corsiva" pitchFamily="66" charset="0"/>
              </a:rPr>
              <a:t>Úle s pevnou veľkosťou</a:t>
            </a:r>
          </a:p>
          <a:p>
            <a:r>
              <a:rPr lang="sk-SK" sz="3200" dirty="0" smtClean="0">
                <a:latin typeface="Monotype Corsiva" pitchFamily="66" charset="0"/>
              </a:rPr>
              <a:t>Historické úle</a:t>
            </a:r>
          </a:p>
          <a:p>
            <a:endParaRPr lang="ru-RU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Monotype Corsiva" pitchFamily="66" charset="0"/>
              </a:rPr>
              <a:t>TYPY ÚĽOV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1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>
                <a:latin typeface="Monotype Corsiva" pitchFamily="66" charset="0"/>
                <a:hlinkClick r:id="rId3"/>
              </a:rPr>
              <a:t>Langstroth</a:t>
            </a:r>
            <a:r>
              <a:rPr lang="sk-SK" sz="3200" dirty="0" err="1" smtClean="0">
                <a:latin typeface="Monotype Corsiva" pitchFamily="66" charset="0"/>
                <a:hlinkClick r:id="rId3"/>
              </a:rPr>
              <a:t>ov</a:t>
            </a:r>
            <a:r>
              <a:rPr lang="en-GB" sz="3200" dirty="0" smtClean="0">
                <a:latin typeface="Monotype Corsiva" pitchFamily="66" charset="0"/>
                <a:hlinkClick r:id="rId3"/>
              </a:rPr>
              <a:t> ú</a:t>
            </a:r>
            <a:r>
              <a:rPr lang="sk-SK" sz="3200" dirty="0" smtClean="0">
                <a:latin typeface="Monotype Corsiva" pitchFamily="66" charset="0"/>
                <a:hlinkClick r:id="rId3"/>
              </a:rPr>
              <a:t>ľ</a:t>
            </a:r>
            <a:endParaRPr lang="sk-SK" sz="3200" dirty="0" smtClean="0">
              <a:latin typeface="Monotype Corsiva" pitchFamily="66" charset="0"/>
            </a:endParaRPr>
          </a:p>
          <a:p>
            <a:r>
              <a:rPr lang="sk-SK" sz="3200" dirty="0" err="1" smtClean="0">
                <a:latin typeface="Monotype Corsiva" pitchFamily="66" charset="0"/>
              </a:rPr>
              <a:t>Opti</a:t>
            </a:r>
            <a:r>
              <a:rPr lang="en-GB" sz="3200" dirty="0" smtClean="0">
                <a:latin typeface="Monotype Corsiva" pitchFamily="66" charset="0"/>
              </a:rPr>
              <a:t>mal </a:t>
            </a:r>
            <a:endParaRPr lang="sk-SK" sz="3200" dirty="0" smtClean="0">
              <a:latin typeface="Monotype Corsiva" pitchFamily="66" charset="0"/>
            </a:endParaRPr>
          </a:p>
          <a:p>
            <a:r>
              <a:rPr lang="sk-SK" sz="3200" dirty="0" smtClean="0">
                <a:latin typeface="Monotype Corsiva" pitchFamily="66" charset="0"/>
              </a:rPr>
              <a:t>T</a:t>
            </a:r>
            <a:r>
              <a:rPr lang="en-GB" sz="3200" dirty="0" err="1" smtClean="0">
                <a:latin typeface="Monotype Corsiva" pitchFamily="66" charset="0"/>
              </a:rPr>
              <a:t>achovský</a:t>
            </a:r>
            <a:r>
              <a:rPr lang="en-GB" sz="3200" dirty="0" smtClean="0">
                <a:latin typeface="Monotype Corsiva" pitchFamily="66" charset="0"/>
              </a:rPr>
              <a:t> ú</a:t>
            </a:r>
            <a:r>
              <a:rPr lang="sk-SK" sz="3200" dirty="0" smtClean="0">
                <a:latin typeface="Monotype Corsiva" pitchFamily="66" charset="0"/>
              </a:rPr>
              <a:t>ľ</a:t>
            </a:r>
            <a:endParaRPr lang="en-GB" sz="3200" dirty="0">
              <a:latin typeface="Monotype Corsiva" pitchFamily="66" charset="0"/>
            </a:endParaRPr>
          </a:p>
          <a:p>
            <a:r>
              <a:rPr lang="sk-SK" sz="3200" dirty="0" err="1" smtClean="0">
                <a:latin typeface="Monotype Corsiva" pitchFamily="66" charset="0"/>
              </a:rPr>
              <a:t>M</a:t>
            </a:r>
            <a:r>
              <a:rPr lang="en-GB" sz="3200" dirty="0" err="1" smtClean="0">
                <a:latin typeface="Monotype Corsiva" pitchFamily="66" charset="0"/>
              </a:rPr>
              <a:t>oravský</a:t>
            </a:r>
            <a:r>
              <a:rPr lang="en-GB" sz="3200" dirty="0" smtClean="0">
                <a:latin typeface="Monotype Corsiva" pitchFamily="66" charset="0"/>
              </a:rPr>
              <a:t> </a:t>
            </a:r>
            <a:r>
              <a:rPr lang="en-GB" sz="3200" dirty="0" err="1" smtClean="0">
                <a:latin typeface="Monotype Corsiva" pitchFamily="66" charset="0"/>
              </a:rPr>
              <a:t>univerzál</a:t>
            </a:r>
            <a:endParaRPr lang="sk-SK" sz="3200" dirty="0" smtClean="0">
              <a:latin typeface="Monotype Corsiva" pitchFamily="66" charset="0"/>
            </a:endParaRPr>
          </a:p>
          <a:p>
            <a:r>
              <a:rPr lang="sk-SK" sz="3200" dirty="0" err="1">
                <a:latin typeface="Monotype Corsiva" pitchFamily="66" charset="0"/>
              </a:rPr>
              <a:t>J</a:t>
            </a:r>
            <a:r>
              <a:rPr lang="en-GB" sz="3200" dirty="0" err="1" smtClean="0">
                <a:latin typeface="Monotype Corsiva" pitchFamily="66" charset="0"/>
              </a:rPr>
              <a:t>ednotný</a:t>
            </a:r>
            <a:r>
              <a:rPr lang="en-GB" sz="3200" dirty="0" smtClean="0">
                <a:latin typeface="Monotype Corsiva" pitchFamily="66" charset="0"/>
              </a:rPr>
              <a:t> </a:t>
            </a:r>
            <a:r>
              <a:rPr lang="en-GB" sz="3200" dirty="0" err="1" smtClean="0">
                <a:latin typeface="Monotype Corsiva" pitchFamily="66" charset="0"/>
              </a:rPr>
              <a:t>čechoslovák</a:t>
            </a:r>
            <a:r>
              <a:rPr lang="en-GB" sz="2800" dirty="0"/>
              <a:t/>
            </a:r>
            <a:br>
              <a:rPr lang="en-GB" sz="2800" dirty="0"/>
            </a:br>
            <a:endParaRPr lang="ru-RU" sz="2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Monotype Corsiva" pitchFamily="66" charset="0"/>
              </a:rPr>
              <a:t>NÁSTAVKOVÉ ÚLE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3074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89427"/>
            <a:ext cx="3979143" cy="29805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7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sk-SK" sz="3200" dirty="0">
                <a:latin typeface="Monotype Corsiva" pitchFamily="66" charset="0"/>
              </a:rPr>
              <a:t>B</a:t>
            </a:r>
            <a:r>
              <a:rPr lang="en-GB" sz="3200" dirty="0" err="1" smtClean="0">
                <a:latin typeface="Monotype Corsiva" pitchFamily="66" charset="0"/>
              </a:rPr>
              <a:t>udeč</a:t>
            </a:r>
            <a:r>
              <a:rPr lang="sk-SK" sz="3200" dirty="0" err="1" smtClean="0">
                <a:latin typeface="Monotype Corsiva" pitchFamily="66" charset="0"/>
              </a:rPr>
              <a:t>ia</a:t>
            </a:r>
            <a:r>
              <a:rPr lang="en-GB" sz="3200" dirty="0" smtClean="0">
                <a:latin typeface="Monotype Corsiva" pitchFamily="66" charset="0"/>
              </a:rPr>
              <a:t>k</a:t>
            </a:r>
            <a:endParaRPr lang="en-GB" sz="3200" dirty="0">
              <a:latin typeface="Monotype Corsiva" pitchFamily="66" charset="0"/>
            </a:endParaRPr>
          </a:p>
          <a:p>
            <a:pPr lvl="1"/>
            <a:r>
              <a:rPr lang="sk-SK" sz="3200" dirty="0" err="1" smtClean="0">
                <a:latin typeface="Monotype Corsiva" pitchFamily="66" charset="0"/>
              </a:rPr>
              <a:t>M</a:t>
            </a:r>
            <a:r>
              <a:rPr lang="en-GB" sz="3200" dirty="0" err="1" smtClean="0">
                <a:latin typeface="Monotype Corsiva" pitchFamily="66" charset="0"/>
              </a:rPr>
              <a:t>oravský</a:t>
            </a:r>
            <a:r>
              <a:rPr lang="en-GB" sz="3200" dirty="0" smtClean="0">
                <a:latin typeface="Monotype Corsiva" pitchFamily="66" charset="0"/>
              </a:rPr>
              <a:t> </a:t>
            </a:r>
            <a:r>
              <a:rPr lang="en-GB" sz="3200" dirty="0" err="1">
                <a:latin typeface="Monotype Corsiva" pitchFamily="66" charset="0"/>
              </a:rPr>
              <a:t>stojan</a:t>
            </a:r>
            <a:endParaRPr lang="en-GB" sz="3200" dirty="0">
              <a:latin typeface="Monotype Corsiva" pitchFamily="66" charset="0"/>
            </a:endParaRPr>
          </a:p>
          <a:p>
            <a:pPr lvl="1"/>
            <a:r>
              <a:rPr lang="sk-SK" sz="3200" dirty="0" err="1" smtClean="0">
                <a:latin typeface="Monotype Corsiva" pitchFamily="66" charset="0"/>
              </a:rPr>
              <a:t>Č</a:t>
            </a:r>
            <a:r>
              <a:rPr lang="en-GB" sz="3200" dirty="0" err="1" smtClean="0">
                <a:latin typeface="Monotype Corsiva" pitchFamily="66" charset="0"/>
              </a:rPr>
              <a:t>eský</a:t>
            </a:r>
            <a:r>
              <a:rPr lang="en-GB" sz="3200" dirty="0" smtClean="0">
                <a:latin typeface="Monotype Corsiva" pitchFamily="66" charset="0"/>
              </a:rPr>
              <a:t> </a:t>
            </a:r>
            <a:r>
              <a:rPr lang="en-GB" sz="3200" dirty="0" err="1">
                <a:latin typeface="Monotype Corsiva" pitchFamily="66" charset="0"/>
              </a:rPr>
              <a:t>stojan</a:t>
            </a:r>
            <a:endParaRPr lang="en-GB" sz="3200" dirty="0">
              <a:latin typeface="Monotype Corsiva" pitchFamily="66" charset="0"/>
            </a:endParaRPr>
          </a:p>
          <a:p>
            <a:pPr lvl="1"/>
            <a:r>
              <a:rPr lang="sk-SK" sz="3200" dirty="0" err="1" smtClean="0">
                <a:latin typeface="Monotype Corsiva" pitchFamily="66" charset="0"/>
              </a:rPr>
              <a:t>S</a:t>
            </a:r>
            <a:r>
              <a:rPr lang="en-GB" sz="3200" dirty="0" err="1" smtClean="0">
                <a:latin typeface="Monotype Corsiva" pitchFamily="66" charset="0"/>
              </a:rPr>
              <a:t>lezský</a:t>
            </a:r>
            <a:r>
              <a:rPr lang="en-GB" sz="3200" dirty="0" smtClean="0">
                <a:latin typeface="Monotype Corsiva" pitchFamily="66" charset="0"/>
              </a:rPr>
              <a:t> </a:t>
            </a:r>
            <a:r>
              <a:rPr lang="en-GB" sz="3200" dirty="0" err="1">
                <a:latin typeface="Monotype Corsiva" pitchFamily="66" charset="0"/>
              </a:rPr>
              <a:t>stojan</a:t>
            </a:r>
            <a:endParaRPr lang="en-GB" sz="3200" dirty="0">
              <a:latin typeface="Monotype Corsiva" pitchFamily="66" charset="0"/>
            </a:endParaRPr>
          </a:p>
          <a:p>
            <a:pPr lvl="1"/>
            <a:r>
              <a:rPr lang="sk-SK" sz="3200" dirty="0" smtClean="0">
                <a:latin typeface="Monotype Corsiva" pitchFamily="66" charset="0"/>
              </a:rPr>
              <a:t>Ch</a:t>
            </a:r>
            <a:r>
              <a:rPr lang="en-GB" sz="3200" dirty="0" err="1" smtClean="0">
                <a:latin typeface="Monotype Corsiva" pitchFamily="66" charset="0"/>
              </a:rPr>
              <a:t>rudimský</a:t>
            </a:r>
            <a:r>
              <a:rPr lang="en-GB" sz="3200" dirty="0" smtClean="0">
                <a:latin typeface="Monotype Corsiva" pitchFamily="66" charset="0"/>
              </a:rPr>
              <a:t> ú</a:t>
            </a:r>
            <a:r>
              <a:rPr lang="sk-SK" sz="3200" dirty="0" smtClean="0">
                <a:latin typeface="Monotype Corsiva" pitchFamily="66" charset="0"/>
              </a:rPr>
              <a:t>ľ</a:t>
            </a:r>
            <a:endParaRPr lang="en-GB" sz="3200" dirty="0">
              <a:latin typeface="Monotype Corsiva" pitchFamily="66" charset="0"/>
            </a:endParaRPr>
          </a:p>
          <a:p>
            <a:pPr lvl="1"/>
            <a:r>
              <a:rPr lang="sk-SK" sz="3200" dirty="0">
                <a:latin typeface="Monotype Corsiva" pitchFamily="66" charset="0"/>
              </a:rPr>
              <a:t>U</a:t>
            </a:r>
            <a:r>
              <a:rPr lang="en-GB" sz="3200" dirty="0" smtClean="0">
                <a:latin typeface="Monotype Corsiva" pitchFamily="66" charset="0"/>
              </a:rPr>
              <a:t>h</a:t>
            </a:r>
            <a:r>
              <a:rPr lang="sk-SK" sz="3200" dirty="0" smtClean="0">
                <a:latin typeface="Monotype Corsiva" pitchFamily="66" charset="0"/>
              </a:rPr>
              <a:t>r</a:t>
            </a:r>
            <a:r>
              <a:rPr lang="en-GB" sz="3200" dirty="0" err="1" smtClean="0">
                <a:latin typeface="Monotype Corsiva" pitchFamily="66" charset="0"/>
              </a:rPr>
              <a:t>ín</a:t>
            </a:r>
            <a:r>
              <a:rPr lang="sk-SK" sz="3200" dirty="0" smtClean="0">
                <a:latin typeface="Monotype Corsiva" pitchFamily="66" charset="0"/>
              </a:rPr>
              <a:t>e</a:t>
            </a:r>
            <a:r>
              <a:rPr lang="en-GB" sz="3200" dirty="0" err="1" smtClean="0">
                <a:latin typeface="Monotype Corsiva" pitchFamily="66" charset="0"/>
              </a:rPr>
              <a:t>vský</a:t>
            </a:r>
            <a:r>
              <a:rPr lang="en-GB" sz="3200" dirty="0" smtClean="0">
                <a:latin typeface="Monotype Corsiva" pitchFamily="66" charset="0"/>
              </a:rPr>
              <a:t> ú</a:t>
            </a:r>
            <a:r>
              <a:rPr lang="sk-SK" sz="3200" dirty="0" smtClean="0">
                <a:latin typeface="Monotype Corsiva" pitchFamily="66" charset="0"/>
              </a:rPr>
              <a:t>ľ</a:t>
            </a:r>
            <a:endParaRPr lang="en-GB" sz="3200" dirty="0">
              <a:latin typeface="Monotype Corsiva" pitchFamily="66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latin typeface="Monotype Corsiva" pitchFamily="66" charset="0"/>
              </a:rPr>
              <a:t>ÚLE S PEVNOU VEĽKOSŤOU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zaná kniha">
  <a:themeElements>
    <a:clrScheme name="Viazaná knih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Viazaná knih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azaná knih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130</TotalTime>
  <Words>295</Words>
  <Application>Microsoft Office PowerPoint</Application>
  <PresentationFormat>Prezentácia na obrazovke (4:3)</PresentationFormat>
  <Paragraphs>67</Paragraphs>
  <Slides>12</Slides>
  <Notes>2</Notes>
  <HiddenSlides>0</HiddenSlides>
  <MMClips>1</MMClips>
  <ScaleCrop>false</ScaleCrop>
  <HeadingPairs>
    <vt:vector size="6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  <vt:variant>
        <vt:lpstr>Vlastné prezentácie</vt:lpstr>
      </vt:variant>
      <vt:variant>
        <vt:i4>1</vt:i4>
      </vt:variant>
    </vt:vector>
  </HeadingPairs>
  <TitlesOfParts>
    <vt:vector size="14" baseType="lpstr">
      <vt:lpstr>Viazaná kniha</vt:lpstr>
      <vt:lpstr>VČELÍ ÚĽ</vt:lpstr>
      <vt:lpstr>OBSAH</vt:lpstr>
      <vt:lpstr>NAČO ÚĽ SLÚŽI ?</vt:lpstr>
      <vt:lpstr>STAVBA ÚĽA</vt:lpstr>
      <vt:lpstr>MATERIÁL</vt:lpstr>
      <vt:lpstr>ÚĽOVÉ SYSTÉMY</vt:lpstr>
      <vt:lpstr>TYPY ÚĽOV</vt:lpstr>
      <vt:lpstr>NÁSTAVKOVÉ ÚLE</vt:lpstr>
      <vt:lpstr>ÚLE S PEVNOU VEĽKOSŤOU</vt:lpstr>
      <vt:lpstr>HISTORICKÉ ÚLE</vt:lpstr>
      <vt:lpstr>ZDROJE</vt:lpstr>
      <vt:lpstr>ĎAKUJEM ZA POZORNOSŤ </vt:lpstr>
      <vt:lpstr>Vlastná prezentácia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nazov</dc:title>
  <dc:creator>minar</dc:creator>
  <cp:lastModifiedBy>minar</cp:lastModifiedBy>
  <cp:revision>13</cp:revision>
  <dcterms:created xsi:type="dcterms:W3CDTF">2017-01-27T18:30:27Z</dcterms:created>
  <dcterms:modified xsi:type="dcterms:W3CDTF">2017-01-29T17:58:54Z</dcterms:modified>
</cp:coreProperties>
</file>