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ShowLst>
    <p:custShow name="Vlastná prezentácia 1" id="0">
      <p:sldLst>
        <p:sld r:id="rId4"/>
        <p:sld r:id="rId5"/>
        <p:sld r:id="rId7"/>
        <p:sld r:id="rId8"/>
        <p:sld r:id="rId9"/>
        <p:sld r:id="rId10"/>
      </p:sldLst>
    </p:custShow>
    <p:custShow name="Kopírovať z Vlastná prezentácia 1" id="1">
      <p:sldLst>
        <p:sld r:id="rId4"/>
        <p:sld r:id="rId5"/>
        <p:sld r:id="rId7"/>
        <p:sld r:id="rId8"/>
        <p:sld r:id="rId9"/>
        <p:sld r:id="rId10"/>
      </p:sldLst>
    </p:custShow>
  </p:custShow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75C-5AAE-4D5D-A67F-4C50B18379DA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0C971-EFC4-4B29-BFB8-A58D6C64E1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085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C971-EFC4-4B29-BFB8-A58D6C64E11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357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30.1.2017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vat.pravda.sk/zem/clanok/287692-vedci-odhalili-tajomstvo-sestuholnikovych-vcelich-plast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Včelie plasty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Michal Fetisov</a:t>
            </a:r>
          </a:p>
          <a:p>
            <a:r>
              <a:rPr lang="sk-SK" dirty="0" smtClean="0"/>
              <a:t>1.D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901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„Nemôžeme ignorovať ani prestať obdivovať úlohu, akú včely zohrávajú pri procese zahrievania a razenia a stenčovania vosku presne tým spôsobom, akým potrebujú,“ </a:t>
            </a:r>
            <a:r>
              <a:rPr lang="sk-SK" dirty="0">
                <a:hlinkClick r:id="rId2"/>
              </a:rPr>
              <a:t>uviedli autori v štúdii, ktorú zverejnili v britskom časopise Journal of the Royal Society Interface.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13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100" name="Picture 4" descr="Výsledok vyhľadávania obrázkov pre dopyt vcelie pl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vcelie pl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1" y="1908125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29969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hlinkClick r:id="" action="ppaction://hlinkshowjump?jump=nextslide"/>
              </a:rPr>
              <a:t>1.Čo sú to plasty?</a:t>
            </a:r>
            <a:endParaRPr lang="sk-SK" dirty="0" smtClean="0"/>
          </a:p>
          <a:p>
            <a:r>
              <a:rPr lang="sk-SK" dirty="0" smtClean="0">
                <a:hlinkClick r:id="rId2" action="ppaction://hlinksldjump"/>
              </a:rPr>
              <a:t>2.Uvod</a:t>
            </a:r>
            <a:endParaRPr lang="sk-SK" dirty="0" smtClean="0"/>
          </a:p>
          <a:p>
            <a:r>
              <a:rPr lang="sk-SK" dirty="0" smtClean="0">
                <a:hlinkClick r:id="rId3" action="ppaction://hlinksldjump"/>
              </a:rPr>
              <a:t>3.Historia plastov</a:t>
            </a:r>
            <a:endParaRPr lang="sk-SK" dirty="0" smtClean="0"/>
          </a:p>
          <a:p>
            <a:r>
              <a:rPr lang="sk-SK" dirty="0" smtClean="0">
                <a:hlinkClick r:id="rId4" action="ppaction://hlinksldjump"/>
              </a:rPr>
              <a:t>4.Ako to včely robia?</a:t>
            </a:r>
            <a:endParaRPr lang="sk-SK" dirty="0"/>
          </a:p>
          <a:p>
            <a:r>
              <a:rPr lang="sk-SK" dirty="0" smtClean="0">
                <a:hlinkClick r:id="rId5" action="ppaction://hlinksldjump"/>
              </a:rPr>
              <a:t>5.Vyskum výroby plastov</a:t>
            </a:r>
            <a:endParaRPr lang="sk-SK" dirty="0">
              <a:hlinkClick r:id="rId5" action="ppaction://hlinksldjump"/>
            </a:endParaRPr>
          </a:p>
          <a:p>
            <a:r>
              <a:rPr lang="sk-SK" dirty="0" smtClean="0">
                <a:hlinkClick r:id="rId6" action="ppaction://hlinksldjump"/>
              </a:rPr>
              <a:t>6.Pokračovanie</a:t>
            </a:r>
            <a:endParaRPr lang="sk-SK" dirty="0" smtClean="0"/>
          </a:p>
          <a:p>
            <a:r>
              <a:rPr lang="sk-SK" dirty="0" smtClean="0">
                <a:hlinkClick r:id="rId7" action="ppaction://hlinksldjump"/>
              </a:rPr>
              <a:t>7.Pokračovanie2</a:t>
            </a:r>
            <a:endParaRPr lang="sk-SK" dirty="0" smtClean="0"/>
          </a:p>
          <a:p>
            <a:r>
              <a:rPr lang="sk-SK" dirty="0" smtClean="0">
                <a:hlinkClick r:id="rId8" action="ppaction://hlinksldjump"/>
              </a:rPr>
              <a:t>8.Záver</a:t>
            </a:r>
            <a:endParaRPr lang="sk-SK" dirty="0" smtClean="0"/>
          </a:p>
          <a:p>
            <a:r>
              <a:rPr lang="sk-SK" dirty="0" smtClean="0">
                <a:hlinkClick r:id="rId8" action="ppaction://hlinksldjump"/>
              </a:rPr>
              <a:t>9.Obrazky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5551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/>
          <a:lstStyle/>
          <a:p>
            <a:r>
              <a:rPr lang="sk-SK" dirty="0" smtClean="0"/>
              <a:t>Včelie plasty sú </a:t>
            </a:r>
            <a:r>
              <a:rPr lang="sk-SK" dirty="0"/>
              <a:t>š</a:t>
            </a:r>
            <a:r>
              <a:rPr lang="sk-SK" dirty="0" smtClean="0"/>
              <a:t>estuholnikove útvary, ktoré vyrábajú včely z vosku na ukladanie medu.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sú včelie plasty?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24" y="3123148"/>
            <a:ext cx="4536504" cy="34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9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Stovky rokov ľudia žasnú nad inžinierskym výkonom, aký predstavuje včelí plást. </a:t>
            </a:r>
            <a:endParaRPr lang="sk-SK" dirty="0" smtClean="0"/>
          </a:p>
          <a:p>
            <a:r>
              <a:rPr lang="sk-SK" dirty="0" smtClean="0"/>
              <a:t>Každá </a:t>
            </a:r>
            <a:r>
              <a:rPr lang="sk-SK" dirty="0"/>
              <a:t>vosková bunka je tvorená dokonalým šesťuholníkom, ktorého steny nielenže zaisťujú odolnosť štruktúry plástu, ale je to aj najdôvtipnejší spôsob, ako ukladať med.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0856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„Na základe akejsi geometrickej predvídavosti včely vedia, že šesťuholník je väčší ako štvorec alebo trojuholník a poberie viac medu s rovnakou spotrebou materiálu a práce, napísal v 4. storočí grécky matematik Pappus. A známy prírodovedec Charles Darwin sa zmienil, že plást je "absolútne dokonalé využitie práce a vosku“.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plastov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089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včely robia?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Odpoveď </a:t>
            </a:r>
            <a:r>
              <a:rPr lang="sk-SK" dirty="0"/>
              <a:t>ponúka nová štúdia trojice vedcov z Británie a Číny, podľa ktorej bunky v plástoch nezačínajú ako šesťuholníky, ale ako kruhy.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/>
              <a:t>Tie sa postupne formujú do šesťuholníkov jemným stekaním vosku, ktorý sa čiastočne roztápa vďaka teplu vydanému telami špeciálnej skupiny včelích robotníc.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600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Vedci vedení Bhushanom Karihaloom z Cardiffskej univerzity sledovali, ako včely pracujú na stavbe šesťmilimetrových buniek plástu, ktoré budujú okolo vlastných tiel. Pracujú freneticky vedľa seba na susediacich bunkách a kúsky vosku lepia a formujú okolo trojice spojníc buniek. O ostatné sa už potom postará teplo.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 výroby plastov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66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48347"/>
            <a:ext cx="4808857" cy="3877815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Pri teplote približne 45 stupňov Celzia začne vosk pomaly tiecť ako pružná, mazľavá tekutina a naťahuje sa ako karamel. Postupne sa vyťahuje hore a formujú sa miesta, ktoré sa stanú „uhlami“ šesťuholníka. Počas tohto procesu sa steny bunky postupne naťahujú, až sa nakoniec steny susediacich buniek spoja a spevnia, čím vznikne dokonalý šesťuholník.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04897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44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48347"/>
            <a:ext cx="4016769" cy="3877815"/>
          </a:xfrm>
        </p:spPr>
        <p:txBody>
          <a:bodyPr>
            <a:normAutofit/>
          </a:bodyPr>
          <a:lstStyle/>
          <a:p>
            <a:r>
              <a:rPr lang="sk-SK" dirty="0"/>
              <a:t>Aj keď sa teda dá záhada včelích plástov vyriešiť s pomocou kombinácie fyziky a matematiky, napriek tomu vedci uvádzajú, že si včely zaslúžia ocenenie.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31" y="2902805"/>
            <a:ext cx="3528437" cy="235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33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199</TotalTime>
  <Words>386</Words>
  <Application>Microsoft Office PowerPoint</Application>
  <PresentationFormat>Prezentácia na obrazovke (4:3)</PresentationFormat>
  <Paragraphs>30</Paragraphs>
  <Slides>12</Slides>
  <Notes>1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  <vt:variant>
        <vt:lpstr>Vlastné prezentácie</vt:lpstr>
      </vt:variant>
      <vt:variant>
        <vt:i4>2</vt:i4>
      </vt:variant>
    </vt:vector>
  </HeadingPairs>
  <TitlesOfParts>
    <vt:vector size="15" baseType="lpstr">
      <vt:lpstr>Viazaná kniha</vt:lpstr>
      <vt:lpstr>Včelie plasty</vt:lpstr>
      <vt:lpstr>Obsah</vt:lpstr>
      <vt:lpstr>Čo sú včelie plasty?</vt:lpstr>
      <vt:lpstr>Úvod</vt:lpstr>
      <vt:lpstr>História plastov</vt:lpstr>
      <vt:lpstr>Ako to včely robia?</vt:lpstr>
      <vt:lpstr>Výskum výroby plastov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  <vt:lpstr>Vlastná prezentácia 1</vt:lpstr>
      <vt:lpstr>Kopírovať z Vlastná prezentácia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Evgeny</dc:creator>
  <cp:lastModifiedBy>Evgeny</cp:lastModifiedBy>
  <cp:revision>13</cp:revision>
  <dcterms:created xsi:type="dcterms:W3CDTF">2017-01-30T17:28:18Z</dcterms:created>
  <dcterms:modified xsi:type="dcterms:W3CDTF">2017-01-30T21:04:02Z</dcterms:modified>
</cp:coreProperties>
</file>