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7" r:id="rId11"/>
    <p:sldId id="265" r:id="rId12"/>
    <p:sldId id="268"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sk-SK" smtClean="0"/>
              <a:t>Kliknite sem a upravte štýl predlohy nadpisov.</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6/4/2014</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Vertical Text Placeholder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sk-SK" smtClean="0"/>
              <a:t>Kliknite sem a upravte štýl predlohy nadpisov.</a:t>
            </a:r>
            <a:endParaRPr lang="en-US"/>
          </a:p>
        </p:txBody>
      </p:sp>
      <p:sp>
        <p:nvSpPr>
          <p:cNvPr id="3" name="Rectangle 3"/>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6/4/2014</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sk-SK" smtClean="0"/>
              <a:t>Kliknite sem a upravte štýl predlohy nadpisov.</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6/4/2014</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sk-SK" smtClean="0"/>
              <a:t>Kliknite sem a upravte štýl predlohy nadpisov.</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6/4/2014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sk-SK" smtClean="0"/>
              <a:t>Kliknite sem a upravte štýl predlohy nadpisov.</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6/4/2014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sk-SK" smtClean="0"/>
              <a:t>Kliknite sem a upravte štýl predlohy nadpisov.</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6/4/2014</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6/4/2014</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sk-SK" smtClean="0"/>
              <a:t>Kliknite sem a upravte štýl predlohy nadpisov.</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Rectangle 4"/>
          <p:cNvSpPr>
            <a:spLocks noGrp="1"/>
          </p:cNvSpPr>
          <p:nvPr>
            <p:ph type="dt" sz="half" idx="10"/>
          </p:nvPr>
        </p:nvSpPr>
        <p:spPr/>
        <p:txBody>
          <a:bodyPr/>
          <a:lstStyle/>
          <a:p>
            <a:fld id="{8037697A-2C48-4819-A5BC-75F43C75A164}" type="datetimeFigureOut">
              <a:rPr lang="en-US" smtClean="0"/>
              <a:pPr/>
              <a:t>6/4/2014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sk-SK" smtClean="0"/>
              <a:t>Kliknite sem a upravte štýl predlohy nadpisov.</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sk-SK" sz="2000" smtClean="0"/>
              <a:t>Ak chcete pridať obrázok, kliknite na ikonu</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sk-SK" smtClean="0"/>
              <a:t>Kliknite sem a upravte štýly predlohy textu.</a:t>
            </a:r>
          </a:p>
        </p:txBody>
      </p:sp>
      <p:sp>
        <p:nvSpPr>
          <p:cNvPr id="5" name="Rectangle 5"/>
          <p:cNvSpPr>
            <a:spLocks noGrp="1"/>
          </p:cNvSpPr>
          <p:nvPr>
            <p:ph type="dt" sz="half" idx="10"/>
          </p:nvPr>
        </p:nvSpPr>
        <p:spPr/>
        <p:txBody>
          <a:bodyPr/>
          <a:lstStyle/>
          <a:p>
            <a:fld id="{8037697A-2C48-4819-A5BC-75F43C75A164}" type="datetimeFigureOut">
              <a:rPr lang="en-US" smtClean="0"/>
              <a:pPr/>
              <a:t>6/4/2014</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sk-SK" smtClean="0"/>
              <a:t>Kliknite sem a upravte štýl predlohy nadpisov.</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6/4/2014</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vMKZquwU1ag" TargetMode="External"/><Relationship Id="rId2" Type="http://schemas.openxmlformats.org/officeDocument/2006/relationships/hyperlink" Target="http://www.youtube.com/watch?v=q2xRqqUcKU4" TargetMode="External"/><Relationship Id="rId1" Type="http://schemas.openxmlformats.org/officeDocument/2006/relationships/slideLayout" Target="../slideLayouts/slideLayout2.xml"/><Relationship Id="rId4" Type="http://schemas.openxmlformats.org/officeDocument/2006/relationships/hyperlink" Target="http://www.youtube.com/watch?v=DzMf9BZYuZo"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k.wikipedia.org/wiki/Juraj_Kukura" TargetMode="External"/><Relationship Id="rId3" Type="http://schemas.openxmlformats.org/officeDocument/2006/relationships/hyperlink" Target="http://cs.wikipedia.org/wiki/Peter_Lipa" TargetMode="External"/><Relationship Id="rId7" Type="http://schemas.openxmlformats.org/officeDocument/2006/relationships/hyperlink" Target="http://sk.wikipedia.org/wiki/Katar%C3%ADna_Ko%C5%A1%C4%8Dov%C3%A1" TargetMode="External"/><Relationship Id="rId2" Type="http://schemas.openxmlformats.org/officeDocument/2006/relationships/hyperlink" Target="http://sk.wikipedia.org/wiki/Alexander_Duchnovi%C4%8D" TargetMode="External"/><Relationship Id="rId1" Type="http://schemas.openxmlformats.org/officeDocument/2006/relationships/slideLayout" Target="../slideLayouts/slideLayout2.xml"/><Relationship Id="rId6" Type="http://schemas.openxmlformats.org/officeDocument/2006/relationships/hyperlink" Target="http://sk.wikipedia.org/wiki/Michal_Hud%C3%A1k" TargetMode="External"/><Relationship Id="rId5" Type="http://schemas.openxmlformats.org/officeDocument/2006/relationships/hyperlink" Target="http://sk.wikipedia.org/wiki/Jon%C3%A1%C5%A1_Z%C3%A1borsk%C3%BD" TargetMode="External"/><Relationship Id="rId10" Type="http://schemas.openxmlformats.org/officeDocument/2006/relationships/hyperlink" Target="http://cs.wikipedia.org/wiki/J%C3%A1n_Adam_Rayman" TargetMode="External"/><Relationship Id="rId4" Type="http://schemas.openxmlformats.org/officeDocument/2006/relationships/hyperlink" Target="http://cs.wikipedia.org/wiki/Peter_Nagy" TargetMode="External"/><Relationship Id="rId9" Type="http://schemas.openxmlformats.org/officeDocument/2006/relationships/hyperlink" Target="http://sk.wikipedia.org/wiki/D%C3%A1vid_Koll%C3%A1r"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sz="7200" b="0" dirty="0" err="1"/>
              <a:t>Famous</a:t>
            </a:r>
            <a:r>
              <a:rPr lang="sk-SK" sz="7200" b="0" dirty="0"/>
              <a:t> </a:t>
            </a:r>
            <a:r>
              <a:rPr lang="sk-SK" sz="7200" b="0" dirty="0" err="1"/>
              <a:t>people</a:t>
            </a:r>
            <a:r>
              <a:rPr lang="sk-SK" sz="7200" b="0" dirty="0"/>
              <a:t> in Prešov</a:t>
            </a:r>
            <a:endParaRPr lang="sk-SK" sz="7200" dirty="0"/>
          </a:p>
        </p:txBody>
      </p:sp>
      <p:sp>
        <p:nvSpPr>
          <p:cNvPr id="3" name="Podnadpis 2"/>
          <p:cNvSpPr>
            <a:spLocks noGrp="1"/>
          </p:cNvSpPr>
          <p:nvPr>
            <p:ph type="subTitle" idx="1"/>
          </p:nvPr>
        </p:nvSpPr>
        <p:spPr/>
        <p:txBody>
          <a:bodyPr/>
          <a:lstStyle/>
          <a:p>
            <a:endParaRPr lang="sk-SK"/>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dirty="0" smtClean="0"/>
              <a:t>D</a:t>
            </a:r>
            <a:r>
              <a:rPr lang="sk-SK" dirty="0" smtClean="0"/>
              <a:t>á</a:t>
            </a:r>
            <a:r>
              <a:rPr dirty="0" err="1" smtClean="0"/>
              <a:t>vid</a:t>
            </a:r>
            <a:r>
              <a:rPr dirty="0" smtClean="0"/>
              <a:t> Koll</a:t>
            </a:r>
            <a:r>
              <a:rPr lang="sk-SK" dirty="0" smtClean="0"/>
              <a:t>á</a:t>
            </a:r>
            <a:r>
              <a:rPr dirty="0" smtClean="0"/>
              <a:t>r</a:t>
            </a:r>
            <a:endParaRPr lang="sk-SK" dirty="0"/>
          </a:p>
        </p:txBody>
      </p:sp>
      <p:sp>
        <p:nvSpPr>
          <p:cNvPr id="3" name="Zástupný symbol obsahu 2"/>
          <p:cNvSpPr>
            <a:spLocks noGrp="1"/>
          </p:cNvSpPr>
          <p:nvPr>
            <p:ph idx="1"/>
          </p:nvPr>
        </p:nvSpPr>
        <p:spPr/>
        <p:txBody>
          <a:bodyPr>
            <a:normAutofit/>
          </a:bodyPr>
          <a:lstStyle/>
          <a:p>
            <a:pPr>
              <a:buNone/>
            </a:pPr>
            <a:r>
              <a:rPr lang="sk-SK" sz="2200" dirty="0" smtClean="0"/>
              <a:t>   </a:t>
            </a:r>
            <a:r>
              <a:rPr lang="en-US" sz="2200" dirty="0" smtClean="0"/>
              <a:t>D</a:t>
            </a:r>
            <a:r>
              <a:rPr lang="sk-SK" sz="2200" dirty="0" smtClean="0"/>
              <a:t>á</a:t>
            </a:r>
            <a:r>
              <a:rPr lang="en-US" sz="2200" dirty="0" err="1" smtClean="0"/>
              <a:t>vid</a:t>
            </a:r>
            <a:r>
              <a:rPr lang="en-US" sz="2200" dirty="0" smtClean="0"/>
              <a:t> Koll</a:t>
            </a:r>
            <a:r>
              <a:rPr lang="sk-SK" sz="2200" dirty="0" smtClean="0"/>
              <a:t>á</a:t>
            </a:r>
            <a:r>
              <a:rPr lang="en-US" sz="2200" dirty="0" smtClean="0"/>
              <a:t>r (* October 25</a:t>
            </a:r>
            <a:r>
              <a:rPr lang="sk-SK" sz="2200" dirty="0" smtClean="0"/>
              <a:t>,</a:t>
            </a:r>
            <a:r>
              <a:rPr lang="en-US" sz="2200" dirty="0" smtClean="0"/>
              <a:t> 1983</a:t>
            </a:r>
            <a:r>
              <a:rPr lang="sk-SK" sz="2200" dirty="0" smtClean="0"/>
              <a:t>,</a:t>
            </a:r>
            <a:r>
              <a:rPr lang="en-US" sz="2200" dirty="0" smtClean="0"/>
              <a:t> </a:t>
            </a:r>
            <a:r>
              <a:rPr lang="en-US" sz="2200" dirty="0" err="1" smtClean="0"/>
              <a:t>Prešov</a:t>
            </a:r>
            <a:r>
              <a:rPr lang="en-US" sz="2200" dirty="0" smtClean="0"/>
              <a:t>) is a Slovak guitarist, film composer, producer and screenwriter</a:t>
            </a:r>
            <a:r>
              <a:rPr lang="sk-SK" sz="2200" dirty="0" smtClean="0"/>
              <a:t>.</a:t>
            </a:r>
            <a:r>
              <a:rPr lang="en-US" sz="2200" dirty="0" smtClean="0"/>
              <a:t> </a:t>
            </a:r>
            <a:r>
              <a:rPr lang="sk-SK" sz="2200" dirty="0" smtClean="0"/>
              <a:t>He was b</a:t>
            </a:r>
            <a:r>
              <a:rPr lang="en-US" sz="2200" dirty="0" err="1" smtClean="0"/>
              <a:t>orn</a:t>
            </a:r>
            <a:r>
              <a:rPr lang="en-US" sz="2200" dirty="0" smtClean="0"/>
              <a:t> in a musical family. </a:t>
            </a:r>
            <a:r>
              <a:rPr lang="en-US" sz="2400" dirty="0" smtClean="0"/>
              <a:t>He started with music, when he was 8 years old</a:t>
            </a:r>
            <a:r>
              <a:rPr lang="sk-SK" sz="2400" dirty="0" smtClean="0"/>
              <a:t>.</a:t>
            </a:r>
            <a:r>
              <a:rPr lang="en-US" sz="2200" dirty="0" smtClean="0"/>
              <a:t> </a:t>
            </a:r>
            <a:r>
              <a:rPr lang="sk-SK" sz="2200" dirty="0" smtClean="0"/>
              <a:t>From </a:t>
            </a:r>
            <a:r>
              <a:rPr lang="en-US" sz="2200" dirty="0" smtClean="0"/>
              <a:t>year 2005 </a:t>
            </a:r>
            <a:r>
              <a:rPr lang="sk-SK" sz="2200" dirty="0" smtClean="0"/>
              <a:t>to year</a:t>
            </a:r>
            <a:r>
              <a:rPr lang="en-US" sz="2200" dirty="0" smtClean="0"/>
              <a:t> 2009</a:t>
            </a:r>
            <a:r>
              <a:rPr lang="sk-SK" sz="2200" dirty="0" smtClean="0"/>
              <a:t> he</a:t>
            </a:r>
            <a:r>
              <a:rPr lang="en-US" sz="2200" dirty="0" smtClean="0"/>
              <a:t> was a student </a:t>
            </a:r>
            <a:r>
              <a:rPr lang="sk-SK" sz="2200" dirty="0" smtClean="0"/>
              <a:t>of </a:t>
            </a:r>
            <a:r>
              <a:rPr lang="en-US" sz="2200" dirty="0" smtClean="0"/>
              <a:t>Andrej </a:t>
            </a:r>
            <a:r>
              <a:rPr lang="en-US" sz="2200" dirty="0" err="1" smtClean="0"/>
              <a:t>Šeban</a:t>
            </a:r>
            <a:r>
              <a:rPr lang="en-US" sz="2200" dirty="0" smtClean="0"/>
              <a:t>. </a:t>
            </a:r>
            <a:endParaRPr lang="sk-SK" sz="2200" dirty="0"/>
          </a:p>
        </p:txBody>
      </p:sp>
      <p:pic>
        <p:nvPicPr>
          <p:cNvPr id="4" name="Obrázok 3" descr="david_kollar_band_01_denik-600.jpg"/>
          <p:cNvPicPr>
            <a:picLocks noChangeAspect="1"/>
          </p:cNvPicPr>
          <p:nvPr/>
        </p:nvPicPr>
        <p:blipFill>
          <a:blip r:embed="rId2" cstate="print"/>
          <a:stretch>
            <a:fillRect/>
          </a:stretch>
        </p:blipFill>
        <p:spPr>
          <a:xfrm>
            <a:off x="2857488" y="3571876"/>
            <a:ext cx="3984733" cy="26432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0" dirty="0"/>
              <a:t>Ján Adam </a:t>
            </a:r>
            <a:r>
              <a:rPr lang="sk-SK" b="0" dirty="0" err="1" smtClean="0"/>
              <a:t>Rayman</a:t>
            </a:r>
            <a:endParaRPr lang="sk-SK" dirty="0"/>
          </a:p>
        </p:txBody>
      </p:sp>
      <p:sp>
        <p:nvSpPr>
          <p:cNvPr id="3" name="Zástupný symbol obsahu 2"/>
          <p:cNvSpPr>
            <a:spLocks noGrp="1"/>
          </p:cNvSpPr>
          <p:nvPr>
            <p:ph idx="1"/>
          </p:nvPr>
        </p:nvSpPr>
        <p:spPr/>
        <p:txBody>
          <a:bodyPr>
            <a:normAutofit/>
          </a:bodyPr>
          <a:lstStyle/>
          <a:p>
            <a:pPr>
              <a:buNone/>
            </a:pPr>
            <a:r>
              <a:rPr lang="sk-SK" sz="2400" dirty="0" smtClean="0"/>
              <a:t>   </a:t>
            </a:r>
            <a:r>
              <a:rPr lang="en-US" sz="2400" dirty="0" err="1" smtClean="0"/>
              <a:t>Ján</a:t>
            </a:r>
            <a:r>
              <a:rPr lang="en-US" sz="2400" dirty="0" smtClean="0"/>
              <a:t> Adam </a:t>
            </a:r>
            <a:r>
              <a:rPr lang="en-US" sz="2400" dirty="0" err="1" smtClean="0"/>
              <a:t>Rayman</a:t>
            </a:r>
            <a:r>
              <a:rPr lang="en-US" sz="2400" dirty="0" smtClean="0"/>
              <a:t> (* April 23, 1690, </a:t>
            </a:r>
            <a:r>
              <a:rPr lang="en-US" sz="2400" dirty="0" err="1" smtClean="0"/>
              <a:t>Prešov</a:t>
            </a:r>
            <a:r>
              <a:rPr lang="en-US" sz="2400" dirty="0" smtClean="0"/>
              <a:t> - †  April</a:t>
            </a:r>
            <a:r>
              <a:rPr lang="sk-SK" sz="2400" dirty="0" smtClean="0"/>
              <a:t> 23,</a:t>
            </a:r>
            <a:r>
              <a:rPr lang="en-US" sz="2400" dirty="0" smtClean="0"/>
              <a:t> 1770, </a:t>
            </a:r>
            <a:r>
              <a:rPr lang="en-US" sz="2400" dirty="0" err="1" smtClean="0"/>
              <a:t>Prešov</a:t>
            </a:r>
            <a:r>
              <a:rPr lang="en-US" sz="2400" dirty="0" smtClean="0"/>
              <a:t>) was a doctor, immunologist, pharmacist</a:t>
            </a:r>
            <a:r>
              <a:rPr lang="sk-SK" sz="2400" dirty="0" smtClean="0"/>
              <a:t>,</a:t>
            </a:r>
            <a:r>
              <a:rPr lang="en-US" sz="2400" dirty="0" smtClean="0"/>
              <a:t> polymath, town doctor of </a:t>
            </a:r>
            <a:r>
              <a:rPr lang="en-US" sz="2400" dirty="0" err="1" smtClean="0"/>
              <a:t>Presov</a:t>
            </a:r>
            <a:r>
              <a:rPr lang="sk-SK" sz="2400" dirty="0" smtClean="0"/>
              <a:t> and</a:t>
            </a:r>
            <a:r>
              <a:rPr lang="en-US" sz="2400" dirty="0" smtClean="0"/>
              <a:t> county doctor of Saris County.</a:t>
            </a:r>
            <a:endParaRPr lang="sk-SK" sz="2200" dirty="0"/>
          </a:p>
        </p:txBody>
      </p:sp>
      <p:pic>
        <p:nvPicPr>
          <p:cNvPr id="4" name="Obrázok 3" descr="janadamrayman.jpg"/>
          <p:cNvPicPr>
            <a:picLocks noChangeAspect="1"/>
          </p:cNvPicPr>
          <p:nvPr/>
        </p:nvPicPr>
        <p:blipFill>
          <a:blip r:embed="rId2" cstate="print"/>
          <a:stretch>
            <a:fillRect/>
          </a:stretch>
        </p:blipFill>
        <p:spPr>
          <a:xfrm>
            <a:off x="5643570" y="3357562"/>
            <a:ext cx="2109578" cy="2857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Music</a:t>
            </a:r>
            <a:endParaRPr lang="sk-SK" dirty="0"/>
          </a:p>
        </p:txBody>
      </p:sp>
      <p:sp>
        <p:nvSpPr>
          <p:cNvPr id="3" name="Zástupný symbol obsahu 2"/>
          <p:cNvSpPr>
            <a:spLocks noGrp="1"/>
          </p:cNvSpPr>
          <p:nvPr>
            <p:ph idx="1"/>
          </p:nvPr>
        </p:nvSpPr>
        <p:spPr/>
        <p:txBody>
          <a:bodyPr>
            <a:normAutofit/>
          </a:bodyPr>
          <a:lstStyle/>
          <a:p>
            <a:r>
              <a:rPr lang="sk-SK" sz="2200" dirty="0" smtClean="0"/>
              <a:t>Peter </a:t>
            </a:r>
            <a:r>
              <a:rPr lang="sk-SK" sz="2200" dirty="0" err="1" smtClean="0"/>
              <a:t>Lipa-Balada</a:t>
            </a:r>
            <a:r>
              <a:rPr lang="sk-SK" sz="2200" dirty="0" smtClean="0"/>
              <a:t> o 4 koňoch </a:t>
            </a:r>
            <a:r>
              <a:rPr lang="sk-SK" sz="2200" dirty="0" smtClean="0">
                <a:hlinkClick r:id="rId2"/>
              </a:rPr>
              <a:t>http://www.youtube.com/watch?v=q2xRqqUcKU4</a:t>
            </a:r>
            <a:endParaRPr lang="sk-SK" sz="2200" dirty="0" smtClean="0"/>
          </a:p>
          <a:p>
            <a:r>
              <a:rPr lang="sk-SK" sz="2200" dirty="0" smtClean="0"/>
              <a:t>Peter </a:t>
            </a:r>
            <a:r>
              <a:rPr lang="sk-SK" sz="2200" dirty="0" err="1" smtClean="0"/>
              <a:t>Nagy-Aj</a:t>
            </a:r>
            <a:r>
              <a:rPr lang="sk-SK" sz="2200" dirty="0" smtClean="0"/>
              <a:t> tak sme stále frajeri </a:t>
            </a:r>
            <a:r>
              <a:rPr lang="sk-SK" sz="2200" dirty="0" smtClean="0">
                <a:hlinkClick r:id="rId3"/>
              </a:rPr>
              <a:t>http://www.youtube.com/watch?v=vMKZquwU1ag</a:t>
            </a:r>
            <a:endParaRPr lang="sk-SK" sz="2200" dirty="0" smtClean="0"/>
          </a:p>
          <a:p>
            <a:r>
              <a:rPr lang="sk-SK" sz="2200" dirty="0" smtClean="0"/>
              <a:t>Katarína Knechtová-Spomaľ máš privysokú rýchlosť </a:t>
            </a:r>
            <a:r>
              <a:rPr lang="sk-SK" sz="2200" dirty="0" smtClean="0">
                <a:hlinkClick r:id="rId4"/>
              </a:rPr>
              <a:t>http://www.youtube.com/watch?v=DzMf9BZYuZo</a:t>
            </a:r>
            <a:endParaRPr lang="sk-SK" sz="2200" dirty="0" smtClean="0"/>
          </a:p>
          <a:p>
            <a:endParaRPr lang="sk-SK"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R</a:t>
            </a:r>
            <a:r>
              <a:rPr lang="sk-SK" dirty="0" smtClean="0"/>
              <a:t>esources</a:t>
            </a:r>
            <a:endParaRPr lang="sk-SK" dirty="0"/>
          </a:p>
        </p:txBody>
      </p:sp>
      <p:sp>
        <p:nvSpPr>
          <p:cNvPr id="3" name="Zástupný symbol obsahu 2"/>
          <p:cNvSpPr>
            <a:spLocks noGrp="1"/>
          </p:cNvSpPr>
          <p:nvPr>
            <p:ph idx="1"/>
          </p:nvPr>
        </p:nvSpPr>
        <p:spPr/>
        <p:txBody>
          <a:bodyPr/>
          <a:lstStyle/>
          <a:p>
            <a:r>
              <a:rPr lang="sk-SK" sz="1800" dirty="0" smtClean="0">
                <a:hlinkClick r:id="rId2"/>
              </a:rPr>
              <a:t>http://sk.wikipedia.org/wiki/Alexander_Duchnovi%C4%8D</a:t>
            </a:r>
            <a:endParaRPr lang="sk-SK" sz="1800" dirty="0" smtClean="0"/>
          </a:p>
          <a:p>
            <a:r>
              <a:rPr lang="sk-SK" sz="1800" dirty="0" smtClean="0">
                <a:hlinkClick r:id="rId3"/>
              </a:rPr>
              <a:t>http://sk.wikipedia.org/wiki/Katar%C3%ADna_Knechtov%C3%A1</a:t>
            </a:r>
          </a:p>
          <a:p>
            <a:r>
              <a:rPr lang="sk-SK" sz="1800" dirty="0" smtClean="0">
                <a:hlinkClick r:id="rId3"/>
              </a:rPr>
              <a:t>http://cs.wikipedia.org/wiki/Peter_Lipa</a:t>
            </a:r>
            <a:endParaRPr lang="sk-SK" sz="1800" dirty="0" smtClean="0"/>
          </a:p>
          <a:p>
            <a:r>
              <a:rPr lang="sk-SK" sz="1800" dirty="0" smtClean="0">
                <a:hlinkClick r:id="rId4"/>
              </a:rPr>
              <a:t>http://cs.wikipedia.org/wiki/Peter_Nagy</a:t>
            </a:r>
            <a:endParaRPr lang="sk-SK" sz="1800" dirty="0" smtClean="0"/>
          </a:p>
          <a:p>
            <a:r>
              <a:rPr lang="sk-SK" sz="1800" dirty="0" smtClean="0">
                <a:hlinkClick r:id="rId5"/>
              </a:rPr>
              <a:t>http://sk.wikipedia.org/wiki/Jon%C3%A1%C5%A1_Z%C3%A1borsk%C3%BD</a:t>
            </a:r>
            <a:endParaRPr lang="sk-SK" sz="1800" dirty="0" smtClean="0"/>
          </a:p>
          <a:p>
            <a:r>
              <a:rPr lang="sk-SK" sz="1800" dirty="0" smtClean="0">
                <a:hlinkClick r:id="rId6"/>
              </a:rPr>
              <a:t>http://sk.wikipedia.org/wiki/Michal_Hud%C3%A1k</a:t>
            </a:r>
            <a:endParaRPr lang="sk-SK" sz="1800" dirty="0" smtClean="0"/>
          </a:p>
          <a:p>
            <a:r>
              <a:rPr lang="sk-SK" sz="1800" dirty="0" smtClean="0">
                <a:hlinkClick r:id="rId7"/>
              </a:rPr>
              <a:t>http://sk.wikipedia.org/wiki/Katar%C3%ADna_Ko%C5%A1%C4%8Dov%C3%A1</a:t>
            </a:r>
            <a:endParaRPr lang="sk-SK" sz="1800" dirty="0" smtClean="0"/>
          </a:p>
          <a:p>
            <a:r>
              <a:rPr lang="sk-SK" sz="1800" dirty="0" smtClean="0">
                <a:hlinkClick r:id="rId8"/>
              </a:rPr>
              <a:t>http://sk.wikipedia.org/wiki/Juraj_Kukura</a:t>
            </a:r>
            <a:endParaRPr lang="sk-SK" sz="1800" dirty="0" smtClean="0"/>
          </a:p>
          <a:p>
            <a:r>
              <a:rPr lang="sk-SK" sz="1800" dirty="0" smtClean="0">
                <a:hlinkClick r:id="rId9"/>
              </a:rPr>
              <a:t>http://sk.wikipedia.org/wiki/D%C3%A1vid_Koll%C3%A1r</a:t>
            </a:r>
            <a:endParaRPr lang="sk-SK" sz="1800" dirty="0" smtClean="0"/>
          </a:p>
          <a:p>
            <a:r>
              <a:rPr lang="sk-SK" sz="1800" dirty="0" smtClean="0">
                <a:hlinkClick r:id="rId10"/>
              </a:rPr>
              <a:t>http://cs.wikipedia.org/wiki/J%C3%A1n_Adam_Rayman</a:t>
            </a:r>
            <a:endParaRPr lang="sk-SK" sz="1800" dirty="0" smtClean="0"/>
          </a:p>
          <a:p>
            <a:endParaRPr lang="sk-SK" sz="1800" dirty="0" smtClean="0"/>
          </a:p>
          <a:p>
            <a:endParaRPr lang="sk-SK" sz="1800" dirty="0" smtClean="0"/>
          </a:p>
          <a:p>
            <a:endParaRPr lang="sk-SK" dirty="0" smtClean="0"/>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0" dirty="0" err="1" smtClean="0"/>
              <a:t>Thanks</a:t>
            </a:r>
            <a:r>
              <a:rPr lang="sk-SK" b="0" dirty="0" smtClean="0"/>
              <a:t> </a:t>
            </a:r>
            <a:r>
              <a:rPr lang="sk-SK" b="0" dirty="0" err="1" smtClean="0"/>
              <a:t>for</a:t>
            </a:r>
            <a:r>
              <a:rPr lang="sk-SK" b="0" dirty="0" smtClean="0"/>
              <a:t> </a:t>
            </a:r>
            <a:r>
              <a:rPr lang="sk-SK" b="0" dirty="0" err="1" smtClean="0"/>
              <a:t>watching</a:t>
            </a:r>
            <a:endParaRPr lang="sk-SK" dirty="0"/>
          </a:p>
        </p:txBody>
      </p:sp>
      <p:sp>
        <p:nvSpPr>
          <p:cNvPr id="3" name="Zástupný symbol obsahu 2"/>
          <p:cNvSpPr>
            <a:spLocks noGrp="1"/>
          </p:cNvSpPr>
          <p:nvPr>
            <p:ph idx="1"/>
          </p:nvPr>
        </p:nvSpPr>
        <p:spPr/>
        <p:txBody>
          <a:bodyPr/>
          <a:lstStyle/>
          <a:p>
            <a:pPr>
              <a:buNone/>
            </a:pPr>
            <a:endParaRPr lang="sk-SK" dirty="0" smtClean="0"/>
          </a:p>
          <a:p>
            <a:pPr>
              <a:buNone/>
            </a:pPr>
            <a:endParaRPr lang="sk-SK" dirty="0" smtClean="0"/>
          </a:p>
          <a:p>
            <a:pPr>
              <a:buNone/>
            </a:pPr>
            <a:endParaRPr lang="sk-SK" dirty="0" smtClean="0"/>
          </a:p>
          <a:p>
            <a:pPr>
              <a:buNone/>
            </a:pPr>
            <a:endParaRPr lang="sk-SK" dirty="0" smtClean="0"/>
          </a:p>
          <a:p>
            <a:pPr>
              <a:buNone/>
            </a:pPr>
            <a:endParaRPr lang="sk-SK" dirty="0" smtClean="0"/>
          </a:p>
          <a:p>
            <a:pPr>
              <a:buNone/>
            </a:pPr>
            <a:endParaRPr lang="sk-SK" dirty="0" smtClean="0"/>
          </a:p>
          <a:p>
            <a:pPr>
              <a:buNone/>
            </a:pPr>
            <a:endParaRPr lang="sk-SK" dirty="0" smtClean="0"/>
          </a:p>
          <a:p>
            <a:pPr>
              <a:buNone/>
            </a:pPr>
            <a:endParaRPr lang="sk-SK" dirty="0" smtClean="0"/>
          </a:p>
          <a:p>
            <a:pPr>
              <a:buNone/>
            </a:pPr>
            <a:endParaRPr lang="sk-SK" dirty="0" smtClean="0"/>
          </a:p>
          <a:p>
            <a:pPr>
              <a:buNone/>
            </a:pPr>
            <a:r>
              <a:rPr lang="sk-SK" dirty="0" err="1" smtClean="0"/>
              <a:t>Authors</a:t>
            </a:r>
            <a:r>
              <a:rPr lang="sk-SK" dirty="0" smtClean="0"/>
              <a:t>: Štefan Straka, Michal </a:t>
            </a:r>
            <a:r>
              <a:rPr lang="sk-SK" dirty="0" err="1" smtClean="0"/>
              <a:t>Tomaško</a:t>
            </a:r>
            <a:endParaRPr lang="sk-SK" dirty="0" smtClean="0"/>
          </a:p>
        </p:txBody>
      </p:sp>
      <p:pic>
        <p:nvPicPr>
          <p:cNvPr id="7" name="Obrázok 6" descr="1987563289.GIF"/>
          <p:cNvPicPr>
            <a:picLocks noChangeAspect="1"/>
          </p:cNvPicPr>
          <p:nvPr/>
        </p:nvPicPr>
        <p:blipFill>
          <a:blip r:embed="rId2" cstate="print"/>
          <a:stretch>
            <a:fillRect/>
          </a:stretch>
        </p:blipFill>
        <p:spPr>
          <a:xfrm>
            <a:off x="3500430" y="2571744"/>
            <a:ext cx="2121611" cy="2105036"/>
          </a:xfrm>
          <a:prstGeom prst="rect">
            <a:avLst/>
          </a:prstGeom>
        </p:spPr>
      </p:pic>
    </p:spTree>
  </p:cSld>
  <p:clrMapOvr>
    <a:masterClrMapping/>
  </p:clrMapOvr>
  <p:transition spd="med">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a:t>Alexander </a:t>
            </a:r>
            <a:r>
              <a:rPr lang="sk-SK" dirty="0" err="1" smtClean="0"/>
              <a:t>Duchnovič</a:t>
            </a:r>
            <a:r>
              <a:rPr lang="sk-SK" dirty="0" smtClean="0"/>
              <a:t> </a:t>
            </a:r>
            <a:endParaRPr lang="sk-SK" dirty="0"/>
          </a:p>
        </p:txBody>
      </p:sp>
      <p:sp>
        <p:nvSpPr>
          <p:cNvPr id="3" name="Zástupný symbol obsahu 2"/>
          <p:cNvSpPr>
            <a:spLocks noGrp="1"/>
          </p:cNvSpPr>
          <p:nvPr>
            <p:ph idx="1"/>
          </p:nvPr>
        </p:nvSpPr>
        <p:spPr/>
        <p:txBody>
          <a:bodyPr/>
          <a:lstStyle/>
          <a:p>
            <a:pPr>
              <a:buNone/>
            </a:pPr>
            <a:r>
              <a:rPr lang="sk-SK" dirty="0" smtClean="0"/>
              <a:t>  </a:t>
            </a:r>
            <a:r>
              <a:rPr lang="sk-SK" sz="2200" dirty="0" smtClean="0"/>
              <a:t>Alexander Duchnovič (* 24 April 1803, Topoľ - † March 30 1865 in Prešov) was Ruthenian national revivalist, a writer and Greek Catholic priest in Beloveža. </a:t>
            </a:r>
            <a:r>
              <a:rPr lang="sk-SK" sz="2200" dirty="0" err="1" smtClean="0"/>
              <a:t>Since</a:t>
            </a:r>
            <a:r>
              <a:rPr lang="sk-SK" sz="2200" dirty="0" smtClean="0"/>
              <a:t> </a:t>
            </a:r>
            <a:r>
              <a:rPr lang="sk-SK" sz="2200" dirty="0" err="1" smtClean="0"/>
              <a:t>year</a:t>
            </a:r>
            <a:r>
              <a:rPr lang="sk-SK" sz="2200" dirty="0" smtClean="0"/>
              <a:t> 1990 </a:t>
            </a:r>
            <a:r>
              <a:rPr lang="sk-SK" sz="2200" dirty="0" err="1" smtClean="0"/>
              <a:t>is</a:t>
            </a:r>
            <a:r>
              <a:rPr lang="sk-SK" sz="2200" dirty="0" smtClean="0"/>
              <a:t> </a:t>
            </a:r>
            <a:r>
              <a:rPr lang="sk-SK" sz="2200" dirty="0" err="1" smtClean="0"/>
              <a:t>named</a:t>
            </a:r>
            <a:r>
              <a:rPr lang="sk-SK" sz="2200" dirty="0" smtClean="0"/>
              <a:t> </a:t>
            </a:r>
            <a:r>
              <a:rPr lang="sk-SK" sz="2200" dirty="0" err="1" smtClean="0"/>
              <a:t>after</a:t>
            </a:r>
            <a:r>
              <a:rPr lang="sk-SK" sz="2200" dirty="0" smtClean="0"/>
              <a:t> </a:t>
            </a:r>
            <a:r>
              <a:rPr lang="sk-SK" sz="2200" dirty="0" err="1" smtClean="0"/>
              <a:t>him</a:t>
            </a:r>
            <a:r>
              <a:rPr lang="sk-SK" sz="2200" dirty="0" smtClean="0"/>
              <a:t> </a:t>
            </a:r>
            <a:r>
              <a:rPr lang="sk-SK" sz="2200" dirty="0" err="1" smtClean="0"/>
              <a:t>Rusyn</a:t>
            </a:r>
            <a:r>
              <a:rPr lang="sk-SK" sz="2200" dirty="0" smtClean="0"/>
              <a:t> </a:t>
            </a:r>
            <a:r>
              <a:rPr lang="sk-SK" sz="2200" dirty="0" err="1" smtClean="0"/>
              <a:t>Theatre</a:t>
            </a:r>
            <a:r>
              <a:rPr lang="sk-SK" sz="2200" dirty="0" smtClean="0"/>
              <a:t> in Prešov.</a:t>
            </a:r>
          </a:p>
          <a:p>
            <a:pPr>
              <a:buNone/>
            </a:pPr>
            <a:endParaRPr lang="sk-SK" dirty="0"/>
          </a:p>
        </p:txBody>
      </p:sp>
      <p:pic>
        <p:nvPicPr>
          <p:cNvPr id="5" name="Obrázok 4" descr="pavlovic_alexander[1].jpg"/>
          <p:cNvPicPr>
            <a:picLocks noChangeAspect="1"/>
          </p:cNvPicPr>
          <p:nvPr/>
        </p:nvPicPr>
        <p:blipFill>
          <a:blip r:embed="rId2" cstate="print"/>
          <a:stretch>
            <a:fillRect/>
          </a:stretch>
        </p:blipFill>
        <p:spPr>
          <a:xfrm>
            <a:off x="4786314" y="3357562"/>
            <a:ext cx="2286016" cy="2895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Katarína </a:t>
            </a:r>
            <a:r>
              <a:rPr lang="sk-SK" dirty="0" err="1"/>
              <a:t>Knechtová</a:t>
            </a:r>
            <a:r>
              <a:rPr lang="sk-SK" dirty="0" smtClean="0"/>
              <a:t> </a:t>
            </a:r>
            <a:endParaRPr lang="sk-SK" dirty="0"/>
          </a:p>
        </p:txBody>
      </p:sp>
      <p:sp>
        <p:nvSpPr>
          <p:cNvPr id="3" name="Zástupný symbol obsahu 2"/>
          <p:cNvSpPr>
            <a:spLocks noGrp="1"/>
          </p:cNvSpPr>
          <p:nvPr>
            <p:ph idx="1"/>
          </p:nvPr>
        </p:nvSpPr>
        <p:spPr/>
        <p:txBody>
          <a:bodyPr/>
          <a:lstStyle/>
          <a:p>
            <a:pPr>
              <a:buNone/>
            </a:pPr>
            <a:r>
              <a:rPr lang="sk-SK" sz="2200" dirty="0" smtClean="0"/>
              <a:t>   Katarína </a:t>
            </a:r>
            <a:r>
              <a:rPr lang="sk-SK" sz="2200" dirty="0" err="1" smtClean="0"/>
              <a:t>Knechtová</a:t>
            </a:r>
            <a:r>
              <a:rPr lang="sk-SK" sz="2200" dirty="0" smtClean="0"/>
              <a:t> (* </a:t>
            </a:r>
            <a:r>
              <a:rPr lang="sk-SK" sz="2200" dirty="0" err="1" smtClean="0"/>
              <a:t>March</a:t>
            </a:r>
            <a:r>
              <a:rPr lang="sk-SK" sz="2200" dirty="0" smtClean="0"/>
              <a:t> 14, 1981, Prešov) </a:t>
            </a:r>
            <a:r>
              <a:rPr lang="sk-SK" sz="2200" dirty="0" err="1" smtClean="0"/>
              <a:t>is</a:t>
            </a:r>
            <a:r>
              <a:rPr lang="sk-SK" sz="2200" dirty="0" smtClean="0"/>
              <a:t> a Slovak </a:t>
            </a:r>
            <a:r>
              <a:rPr lang="sk-SK" sz="2200" dirty="0" err="1" smtClean="0"/>
              <a:t>singer</a:t>
            </a:r>
            <a:r>
              <a:rPr lang="sk-SK" sz="2200" dirty="0" smtClean="0"/>
              <a:t>, </a:t>
            </a:r>
            <a:r>
              <a:rPr lang="sk-SK" sz="2200" dirty="0" err="1" smtClean="0"/>
              <a:t>pianist</a:t>
            </a:r>
            <a:r>
              <a:rPr lang="sk-SK" sz="2200" dirty="0" smtClean="0"/>
              <a:t>, </a:t>
            </a:r>
            <a:r>
              <a:rPr lang="sk-SK" sz="2200" dirty="0" err="1" smtClean="0"/>
              <a:t>guitarist</a:t>
            </a:r>
            <a:r>
              <a:rPr lang="sk-SK" sz="2200" dirty="0" smtClean="0"/>
              <a:t>, </a:t>
            </a:r>
            <a:r>
              <a:rPr lang="sk-SK" sz="2200" dirty="0" err="1" smtClean="0"/>
              <a:t>composer</a:t>
            </a:r>
            <a:r>
              <a:rPr lang="sk-SK" sz="2200" dirty="0" smtClean="0"/>
              <a:t> and </a:t>
            </a:r>
            <a:r>
              <a:rPr lang="sk-SK" sz="2200" dirty="0" err="1" smtClean="0"/>
              <a:t>songwriter</a:t>
            </a:r>
            <a:r>
              <a:rPr lang="sk-SK" sz="2200" dirty="0" smtClean="0"/>
              <a:t>. She is known from working in Prešov group Peha. Until the year 1997 she worked as a vocalist in the Prešov group IMT Smile.</a:t>
            </a:r>
          </a:p>
          <a:p>
            <a:pPr>
              <a:buNone/>
            </a:pPr>
            <a:endParaRPr lang="sk-SK" dirty="0"/>
          </a:p>
        </p:txBody>
      </p:sp>
      <p:pic>
        <p:nvPicPr>
          <p:cNvPr id="4" name="Obrázok 3" descr="katarina-knechtova-259399.jpg"/>
          <p:cNvPicPr>
            <a:picLocks noChangeAspect="1"/>
          </p:cNvPicPr>
          <p:nvPr/>
        </p:nvPicPr>
        <p:blipFill>
          <a:blip r:embed="rId2" cstate="print"/>
          <a:stretch>
            <a:fillRect/>
          </a:stretch>
        </p:blipFill>
        <p:spPr>
          <a:xfrm>
            <a:off x="4572000" y="3571876"/>
            <a:ext cx="3571900" cy="26860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Peter Lipa</a:t>
            </a:r>
          </a:p>
        </p:txBody>
      </p:sp>
      <p:sp>
        <p:nvSpPr>
          <p:cNvPr id="3" name="Zástupný symbol obsahu 2"/>
          <p:cNvSpPr>
            <a:spLocks noGrp="1"/>
          </p:cNvSpPr>
          <p:nvPr>
            <p:ph idx="1"/>
          </p:nvPr>
        </p:nvSpPr>
        <p:spPr/>
        <p:txBody>
          <a:bodyPr/>
          <a:lstStyle/>
          <a:p>
            <a:pPr>
              <a:buNone/>
            </a:pPr>
            <a:r>
              <a:rPr lang="sk-SK" dirty="0" smtClean="0"/>
              <a:t>  </a:t>
            </a:r>
            <a:r>
              <a:rPr lang="sk-SK" sz="2200" dirty="0" smtClean="0"/>
              <a:t>Peter Lipa (* May 30, 1943, Prešov) is a Slovak singer, songwriter, businessman, organizer of musical events, moderator, manager of jazz events, adviser and promoter of European festival of Jazz Days. For many years  he was only known jazz singer in Slovakia.</a:t>
            </a:r>
            <a:endParaRPr lang="sk-SK" sz="2200" dirty="0"/>
          </a:p>
        </p:txBody>
      </p:sp>
      <p:pic>
        <p:nvPicPr>
          <p:cNvPr id="4" name="Obrázok 3" descr="img-r723-r474-st.ir3-_t600.jpg"/>
          <p:cNvPicPr>
            <a:picLocks noChangeAspect="1"/>
          </p:cNvPicPr>
          <p:nvPr/>
        </p:nvPicPr>
        <p:blipFill>
          <a:blip r:embed="rId2" cstate="print"/>
          <a:stretch>
            <a:fillRect/>
          </a:stretch>
        </p:blipFill>
        <p:spPr>
          <a:xfrm>
            <a:off x="3143240" y="3714752"/>
            <a:ext cx="3643338" cy="24288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Peter Nagy</a:t>
            </a:r>
          </a:p>
        </p:txBody>
      </p:sp>
      <p:sp>
        <p:nvSpPr>
          <p:cNvPr id="3" name="Zástupný symbol obsahu 2"/>
          <p:cNvSpPr>
            <a:spLocks noGrp="1"/>
          </p:cNvSpPr>
          <p:nvPr>
            <p:ph idx="1"/>
          </p:nvPr>
        </p:nvSpPr>
        <p:spPr/>
        <p:txBody>
          <a:bodyPr/>
          <a:lstStyle/>
          <a:p>
            <a:pPr>
              <a:buNone/>
            </a:pPr>
            <a:r>
              <a:rPr lang="sk-SK" dirty="0" smtClean="0"/>
              <a:t>  </a:t>
            </a:r>
            <a:r>
              <a:rPr lang="sk-SK" sz="2200" dirty="0" smtClean="0"/>
              <a:t>Peter Nagy (* </a:t>
            </a:r>
            <a:r>
              <a:rPr lang="sk-SK" sz="2200" dirty="0" err="1" smtClean="0"/>
              <a:t>April</a:t>
            </a:r>
            <a:r>
              <a:rPr lang="sk-SK" sz="2200" dirty="0" smtClean="0"/>
              <a:t> 9, 1959, Prešov) </a:t>
            </a:r>
            <a:r>
              <a:rPr lang="sk-SK" sz="2200" dirty="0" err="1" smtClean="0"/>
              <a:t>is</a:t>
            </a:r>
            <a:r>
              <a:rPr lang="sk-SK" sz="2200" dirty="0" smtClean="0"/>
              <a:t> a Slovak </a:t>
            </a:r>
            <a:r>
              <a:rPr lang="sk-SK" sz="2200" dirty="0" err="1" smtClean="0"/>
              <a:t>singer</a:t>
            </a:r>
            <a:r>
              <a:rPr lang="sk-SK" sz="2200" dirty="0" smtClean="0"/>
              <a:t>, </a:t>
            </a:r>
            <a:r>
              <a:rPr lang="sk-SK" sz="2200" dirty="0" err="1" smtClean="0"/>
              <a:t>songwriter</a:t>
            </a:r>
            <a:r>
              <a:rPr lang="sk-SK" sz="2200" dirty="0" smtClean="0"/>
              <a:t>, </a:t>
            </a:r>
            <a:r>
              <a:rPr lang="sk-SK" sz="2200" dirty="0" err="1" smtClean="0"/>
              <a:t>musician</a:t>
            </a:r>
            <a:r>
              <a:rPr lang="sk-SK" sz="2200" dirty="0" smtClean="0"/>
              <a:t>, </a:t>
            </a:r>
            <a:r>
              <a:rPr lang="sk-SK" sz="2200" dirty="0" err="1" smtClean="0"/>
              <a:t>record</a:t>
            </a:r>
            <a:r>
              <a:rPr lang="sk-SK" sz="2200" dirty="0" smtClean="0"/>
              <a:t> </a:t>
            </a:r>
            <a:r>
              <a:rPr lang="sk-SK" sz="2200" dirty="0" err="1" smtClean="0"/>
              <a:t>producer</a:t>
            </a:r>
            <a:r>
              <a:rPr lang="sk-SK" sz="2200" dirty="0" smtClean="0"/>
              <a:t>, and </a:t>
            </a:r>
            <a:r>
              <a:rPr lang="sk-SK" sz="2200" dirty="0" err="1" smtClean="0"/>
              <a:t>photographer</a:t>
            </a:r>
            <a:r>
              <a:rPr lang="sk-SK" sz="2200" dirty="0" smtClean="0"/>
              <a:t>. Along with Richard Muller, Robo Grigorov, Miroslav Žbirka, Marika Gombitová and groups such as Elán, Metalinda was Peter Nagy one of the most successful singers of popular music in Slovakia of the 20th century.</a:t>
            </a:r>
            <a:endParaRPr lang="sk-SK" sz="2200" dirty="0"/>
          </a:p>
        </p:txBody>
      </p:sp>
      <p:pic>
        <p:nvPicPr>
          <p:cNvPr id="4" name="Obrázok 3" descr="1308-nagy-peter-til_sip-920.jpg"/>
          <p:cNvPicPr>
            <a:picLocks noChangeAspect="1"/>
          </p:cNvPicPr>
          <p:nvPr/>
        </p:nvPicPr>
        <p:blipFill>
          <a:blip r:embed="rId2" cstate="print"/>
          <a:stretch>
            <a:fillRect/>
          </a:stretch>
        </p:blipFill>
        <p:spPr>
          <a:xfrm>
            <a:off x="2857488" y="4286256"/>
            <a:ext cx="3571900" cy="20111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Jonáš </a:t>
            </a:r>
            <a:r>
              <a:rPr lang="sk-SK" dirty="0" err="1"/>
              <a:t>Záborský</a:t>
            </a:r>
            <a:endParaRPr lang="sk-SK" dirty="0"/>
          </a:p>
        </p:txBody>
      </p:sp>
      <p:sp>
        <p:nvSpPr>
          <p:cNvPr id="3" name="Zástupný symbol obsahu 2"/>
          <p:cNvSpPr>
            <a:spLocks noGrp="1"/>
          </p:cNvSpPr>
          <p:nvPr>
            <p:ph idx="1"/>
          </p:nvPr>
        </p:nvSpPr>
        <p:spPr/>
        <p:txBody>
          <a:bodyPr/>
          <a:lstStyle/>
          <a:p>
            <a:pPr>
              <a:buNone/>
            </a:pPr>
            <a:r>
              <a:rPr lang="sk-SK" dirty="0" smtClean="0"/>
              <a:t>  </a:t>
            </a:r>
            <a:r>
              <a:rPr lang="sk-SK" sz="2200" dirty="0" smtClean="0"/>
              <a:t>Jonáš </a:t>
            </a:r>
            <a:r>
              <a:rPr lang="sk-SK" sz="2200" dirty="0" err="1" smtClean="0"/>
              <a:t>Záborský</a:t>
            </a:r>
            <a:r>
              <a:rPr lang="sk-SK" sz="2200" dirty="0" smtClean="0"/>
              <a:t> (* </a:t>
            </a:r>
            <a:r>
              <a:rPr lang="sk-SK" sz="2200" dirty="0" err="1" smtClean="0"/>
              <a:t>February</a:t>
            </a:r>
            <a:r>
              <a:rPr lang="sk-SK" sz="2200" dirty="0" smtClean="0"/>
              <a:t> 3, 1812, Záborie - † 23 </a:t>
            </a:r>
            <a:r>
              <a:rPr lang="sk-SK" sz="2200" dirty="0" err="1" smtClean="0"/>
              <a:t>January</a:t>
            </a:r>
            <a:r>
              <a:rPr lang="sk-SK" sz="2200" dirty="0" smtClean="0"/>
              <a:t> 1876, Župčany) </a:t>
            </a:r>
            <a:r>
              <a:rPr lang="sk-SK" sz="2200" dirty="0" err="1" smtClean="0"/>
              <a:t>was</a:t>
            </a:r>
            <a:r>
              <a:rPr lang="sk-SK" sz="2200" dirty="0" smtClean="0"/>
              <a:t> a Slovak poet, </a:t>
            </a:r>
            <a:r>
              <a:rPr lang="sk-SK" sz="2200" dirty="0" err="1" smtClean="0"/>
              <a:t>novelist</a:t>
            </a:r>
            <a:r>
              <a:rPr lang="sk-SK" sz="2200" dirty="0" smtClean="0"/>
              <a:t>, </a:t>
            </a:r>
            <a:r>
              <a:rPr lang="sk-SK" sz="2200" dirty="0" err="1" smtClean="0"/>
              <a:t>dramatist</a:t>
            </a:r>
            <a:r>
              <a:rPr lang="sk-SK" sz="2200" dirty="0" smtClean="0"/>
              <a:t>, </a:t>
            </a:r>
            <a:r>
              <a:rPr lang="sk-SK" sz="2200" dirty="0" err="1" smtClean="0"/>
              <a:t>historian</a:t>
            </a:r>
            <a:r>
              <a:rPr lang="sk-SK" sz="2200" dirty="0" smtClean="0"/>
              <a:t>, </a:t>
            </a:r>
            <a:r>
              <a:rPr lang="sk-SK" sz="2200" dirty="0" err="1" smtClean="0"/>
              <a:t>journalist</a:t>
            </a:r>
            <a:r>
              <a:rPr lang="sk-SK" sz="2200" dirty="0" smtClean="0"/>
              <a:t>, and </a:t>
            </a:r>
            <a:r>
              <a:rPr lang="sk-SK" sz="2200" dirty="0" err="1" smtClean="0"/>
              <a:t>priest</a:t>
            </a:r>
            <a:r>
              <a:rPr lang="sk-SK" sz="2200" dirty="0" smtClean="0"/>
              <a:t>. In 1834 he studied at the Protestant Theological College in Prešov.</a:t>
            </a:r>
          </a:p>
          <a:p>
            <a:pPr>
              <a:buNone/>
            </a:pPr>
            <a:endParaRPr lang="sk-SK" dirty="0"/>
          </a:p>
        </p:txBody>
      </p:sp>
      <p:pic>
        <p:nvPicPr>
          <p:cNvPr id="5" name="Obrázok 4" descr="snlm0870.main.jpg"/>
          <p:cNvPicPr>
            <a:picLocks noChangeAspect="1"/>
          </p:cNvPicPr>
          <p:nvPr/>
        </p:nvPicPr>
        <p:blipFill>
          <a:blip r:embed="rId2" cstate="print"/>
          <a:stretch>
            <a:fillRect/>
          </a:stretch>
        </p:blipFill>
        <p:spPr>
          <a:xfrm>
            <a:off x="3571868" y="3286124"/>
            <a:ext cx="2571768" cy="29575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Michal Hudák</a:t>
            </a:r>
          </a:p>
        </p:txBody>
      </p:sp>
      <p:sp>
        <p:nvSpPr>
          <p:cNvPr id="3" name="Zástupný symbol obsahu 2"/>
          <p:cNvSpPr>
            <a:spLocks noGrp="1"/>
          </p:cNvSpPr>
          <p:nvPr>
            <p:ph idx="1"/>
          </p:nvPr>
        </p:nvSpPr>
        <p:spPr/>
        <p:txBody>
          <a:bodyPr/>
          <a:lstStyle/>
          <a:p>
            <a:pPr>
              <a:buNone/>
            </a:pPr>
            <a:r>
              <a:rPr lang="sk-SK" dirty="0" smtClean="0"/>
              <a:t>  </a:t>
            </a:r>
            <a:r>
              <a:rPr lang="nl-NL" sz="2200" dirty="0" smtClean="0"/>
              <a:t>Michal Hudák (*</a:t>
            </a:r>
            <a:r>
              <a:rPr lang="sk-SK" sz="2200" dirty="0" smtClean="0"/>
              <a:t> </a:t>
            </a:r>
            <a:r>
              <a:rPr lang="sk-SK" sz="2200" dirty="0" err="1" smtClean="0"/>
              <a:t>June</a:t>
            </a:r>
            <a:r>
              <a:rPr lang="nl-NL" sz="2200" dirty="0" smtClean="0"/>
              <a:t> </a:t>
            </a:r>
            <a:r>
              <a:rPr lang="sk-SK" sz="2200" dirty="0" smtClean="0"/>
              <a:t>27, </a:t>
            </a:r>
            <a:r>
              <a:rPr lang="nl-NL" sz="2200" dirty="0" smtClean="0"/>
              <a:t>1969, Prešov) </a:t>
            </a:r>
            <a:r>
              <a:rPr lang="sk-SK" sz="2200" dirty="0" err="1" smtClean="0"/>
              <a:t>is</a:t>
            </a:r>
            <a:r>
              <a:rPr lang="nl-NL" sz="2200" dirty="0" smtClean="0"/>
              <a:t> </a:t>
            </a:r>
            <a:r>
              <a:rPr lang="sk-SK" sz="2200" dirty="0" smtClean="0"/>
              <a:t>a Slovak </a:t>
            </a:r>
            <a:r>
              <a:rPr lang="sk-SK" sz="2200" dirty="0" err="1" smtClean="0"/>
              <a:t>moderator</a:t>
            </a:r>
            <a:r>
              <a:rPr lang="sk-SK" sz="2200" dirty="0" smtClean="0"/>
              <a:t> and </a:t>
            </a:r>
            <a:r>
              <a:rPr lang="sk-SK" sz="2200" dirty="0" err="1" smtClean="0"/>
              <a:t>theatrical</a:t>
            </a:r>
            <a:r>
              <a:rPr lang="sk-SK" sz="2200" dirty="0" smtClean="0"/>
              <a:t> </a:t>
            </a:r>
            <a:r>
              <a:rPr lang="sk-SK" sz="2200" dirty="0" err="1" smtClean="0"/>
              <a:t>actor</a:t>
            </a:r>
            <a:r>
              <a:rPr lang="sk-SK" sz="2200" dirty="0" smtClean="0"/>
              <a:t>. </a:t>
            </a:r>
            <a:r>
              <a:rPr lang="sk-SK" sz="2200" dirty="0" err="1" smtClean="0"/>
              <a:t>He</a:t>
            </a:r>
            <a:r>
              <a:rPr lang="sk-SK" sz="2200" dirty="0" smtClean="0"/>
              <a:t> </a:t>
            </a:r>
            <a:r>
              <a:rPr lang="sk-SK" sz="2200" dirty="0" err="1" smtClean="0"/>
              <a:t>is</a:t>
            </a:r>
            <a:r>
              <a:rPr lang="sk-SK" sz="2200" dirty="0" smtClean="0"/>
              <a:t> </a:t>
            </a:r>
            <a:r>
              <a:rPr lang="sk-SK" sz="2200" dirty="0" err="1" smtClean="0"/>
              <a:t>Rusyn</a:t>
            </a:r>
            <a:r>
              <a:rPr lang="sk-SK" sz="2200" dirty="0" smtClean="0"/>
              <a:t> </a:t>
            </a:r>
            <a:r>
              <a:rPr lang="sk-SK" sz="2200" dirty="0" err="1" smtClean="0"/>
              <a:t>nationality</a:t>
            </a:r>
            <a:r>
              <a:rPr lang="sk-SK" sz="2200" dirty="0" smtClean="0"/>
              <a:t>.</a:t>
            </a:r>
            <a:r>
              <a:rPr lang="en-US" sz="2200" dirty="0" smtClean="0"/>
              <a:t> Primary school and secondary school </a:t>
            </a:r>
            <a:r>
              <a:rPr lang="sk-SK" sz="2200" dirty="0" smtClean="0"/>
              <a:t>he </a:t>
            </a:r>
            <a:r>
              <a:rPr lang="en-US" sz="2200" dirty="0" smtClean="0"/>
              <a:t>graduated in Ukrainian language.</a:t>
            </a:r>
            <a:endParaRPr lang="sk-SK" sz="2200" dirty="0"/>
          </a:p>
        </p:txBody>
      </p:sp>
      <p:pic>
        <p:nvPicPr>
          <p:cNvPr id="4" name="Obrázok 3" descr="thumb.jpg"/>
          <p:cNvPicPr>
            <a:picLocks noChangeAspect="1"/>
          </p:cNvPicPr>
          <p:nvPr/>
        </p:nvPicPr>
        <p:blipFill>
          <a:blip r:embed="rId2" cstate="print"/>
          <a:stretch>
            <a:fillRect/>
          </a:stretch>
        </p:blipFill>
        <p:spPr>
          <a:xfrm>
            <a:off x="2000232" y="3429000"/>
            <a:ext cx="3929090" cy="27485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a:t>Katka </a:t>
            </a:r>
            <a:r>
              <a:rPr lang="sk-SK" dirty="0" err="1" smtClean="0"/>
              <a:t>Koščová</a:t>
            </a:r>
            <a:endParaRPr lang="sk-SK" dirty="0"/>
          </a:p>
        </p:txBody>
      </p:sp>
      <p:sp>
        <p:nvSpPr>
          <p:cNvPr id="3" name="Zástupný symbol obsahu 2"/>
          <p:cNvSpPr>
            <a:spLocks noGrp="1"/>
          </p:cNvSpPr>
          <p:nvPr>
            <p:ph idx="1"/>
          </p:nvPr>
        </p:nvSpPr>
        <p:spPr/>
        <p:txBody>
          <a:bodyPr/>
          <a:lstStyle/>
          <a:p>
            <a:pPr>
              <a:buNone/>
            </a:pPr>
            <a:r>
              <a:rPr lang="sk-SK" dirty="0" smtClean="0"/>
              <a:t>  </a:t>
            </a:r>
            <a:r>
              <a:rPr lang="sk-SK" sz="2200" dirty="0" smtClean="0"/>
              <a:t>Katka Koščová (* February 11, 1982, Prešov)</a:t>
            </a:r>
            <a:r>
              <a:rPr lang="en-US" sz="2200" dirty="0" smtClean="0"/>
              <a:t> is a Slovak singer, winner of Slovakia Superstar in 2005. Her sister</a:t>
            </a:r>
            <a:r>
              <a:rPr lang="sk-SK" sz="2200" dirty="0" smtClean="0"/>
              <a:t> </a:t>
            </a:r>
            <a:r>
              <a:rPr lang="en-US" sz="2200" dirty="0" err="1" smtClean="0"/>
              <a:t>Veronika</a:t>
            </a:r>
            <a:r>
              <a:rPr lang="en-US" sz="2200" dirty="0" smtClean="0"/>
              <a:t> is actress and singer.</a:t>
            </a:r>
            <a:endParaRPr lang="sk-SK" sz="2200" dirty="0"/>
          </a:p>
        </p:txBody>
      </p:sp>
      <p:pic>
        <p:nvPicPr>
          <p:cNvPr id="4" name="Obrázok 3" descr="katka-koscova.jpg"/>
          <p:cNvPicPr>
            <a:picLocks noChangeAspect="1"/>
          </p:cNvPicPr>
          <p:nvPr/>
        </p:nvPicPr>
        <p:blipFill>
          <a:blip r:embed="rId2" cstate="print"/>
          <a:stretch>
            <a:fillRect/>
          </a:stretch>
        </p:blipFill>
        <p:spPr>
          <a:xfrm>
            <a:off x="2571736" y="3143248"/>
            <a:ext cx="4572032" cy="28738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a:t>Juraj </a:t>
            </a:r>
            <a:r>
              <a:rPr lang="sk-SK" dirty="0" err="1"/>
              <a:t>Kukura</a:t>
            </a:r>
            <a:r>
              <a:rPr lang="sk-SK" b="0" dirty="0"/>
              <a:t> </a:t>
            </a:r>
            <a:endParaRPr lang="sk-SK" dirty="0"/>
          </a:p>
        </p:txBody>
      </p:sp>
      <p:sp>
        <p:nvSpPr>
          <p:cNvPr id="3" name="Zástupný symbol obsahu 2"/>
          <p:cNvSpPr>
            <a:spLocks noGrp="1"/>
          </p:cNvSpPr>
          <p:nvPr>
            <p:ph idx="1"/>
          </p:nvPr>
        </p:nvSpPr>
        <p:spPr/>
        <p:txBody>
          <a:bodyPr/>
          <a:lstStyle/>
          <a:p>
            <a:pPr>
              <a:buNone/>
            </a:pPr>
            <a:r>
              <a:rPr lang="sk-SK" dirty="0" smtClean="0"/>
              <a:t>  </a:t>
            </a:r>
            <a:r>
              <a:rPr lang="sk-SK" sz="2200" dirty="0" smtClean="0"/>
              <a:t>Juraj Kukura (* March 15, 1947, Prešov) is a Slovak actor. He</a:t>
            </a:r>
            <a:r>
              <a:rPr lang="en-US" sz="2200" dirty="0" smtClean="0"/>
              <a:t> </a:t>
            </a:r>
            <a:r>
              <a:rPr lang="sk-SK" sz="2200" dirty="0" smtClean="0"/>
              <a:t>completed</a:t>
            </a:r>
            <a:r>
              <a:rPr lang="en-US" sz="2200" dirty="0" smtClean="0"/>
              <a:t> </a:t>
            </a:r>
            <a:r>
              <a:rPr lang="sk-SK" sz="2200" dirty="0" smtClean="0"/>
              <a:t>h</a:t>
            </a:r>
            <a:r>
              <a:rPr lang="en-US" sz="2200" dirty="0" smtClean="0"/>
              <a:t>is secondary technical school in Bratislava</a:t>
            </a:r>
            <a:r>
              <a:rPr lang="sk-SK" sz="2200" dirty="0" smtClean="0"/>
              <a:t> and he started</a:t>
            </a:r>
            <a:r>
              <a:rPr lang="en-US" sz="2200" dirty="0" smtClean="0"/>
              <a:t> </a:t>
            </a:r>
            <a:r>
              <a:rPr lang="en-US" sz="2200" dirty="0" err="1" smtClean="0"/>
              <a:t>stu</a:t>
            </a:r>
            <a:r>
              <a:rPr lang="sk-SK" sz="2200" dirty="0" smtClean="0"/>
              <a:t>dy</a:t>
            </a:r>
            <a:r>
              <a:rPr lang="en-US" sz="2200" dirty="0" smtClean="0"/>
              <a:t> acting at the Academy of Arts</a:t>
            </a:r>
            <a:r>
              <a:rPr lang="sk-SK" sz="2200" dirty="0" smtClean="0"/>
              <a:t>.</a:t>
            </a:r>
            <a:endParaRPr lang="sk-SK" sz="2200" dirty="0"/>
          </a:p>
        </p:txBody>
      </p:sp>
      <p:pic>
        <p:nvPicPr>
          <p:cNvPr id="4" name="Obrázok 3" descr="714.jpg"/>
          <p:cNvPicPr>
            <a:picLocks noChangeAspect="1"/>
          </p:cNvPicPr>
          <p:nvPr/>
        </p:nvPicPr>
        <p:blipFill>
          <a:blip r:embed="rId2" cstate="print"/>
          <a:stretch>
            <a:fillRect/>
          </a:stretch>
        </p:blipFill>
        <p:spPr>
          <a:xfrm>
            <a:off x="3857620" y="3214686"/>
            <a:ext cx="3857652" cy="289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177</TotalTime>
  <Words>466</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Carnival</vt:lpstr>
      <vt:lpstr>Famous people in Prešov</vt:lpstr>
      <vt:lpstr>Alexander Duchnovič </vt:lpstr>
      <vt:lpstr>Katarína Knechtová </vt:lpstr>
      <vt:lpstr>Peter Lipa</vt:lpstr>
      <vt:lpstr>Peter Nagy</vt:lpstr>
      <vt:lpstr>Jonáš Záborský</vt:lpstr>
      <vt:lpstr>Michal Hudák</vt:lpstr>
      <vt:lpstr>Katka Koščová</vt:lpstr>
      <vt:lpstr>Juraj Kukura </vt:lpstr>
      <vt:lpstr>Dávid Kollár</vt:lpstr>
      <vt:lpstr>Ján Adam Rayman</vt:lpstr>
      <vt:lpstr>Music</vt:lpstr>
      <vt:lpstr>Resources</vt:lpstr>
      <vt:lpstr>Thanks for watching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pc-doma</dc:creator>
  <cp:lastModifiedBy>Mikuláš</cp:lastModifiedBy>
  <cp:revision>22</cp:revision>
  <dcterms:created xsi:type="dcterms:W3CDTF">2014-05-29T16:03:06Z</dcterms:created>
  <dcterms:modified xsi:type="dcterms:W3CDTF">2014-06-04T13:28:46Z</dcterms:modified>
</cp:coreProperties>
</file>